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4" r:id="rId1"/>
  </p:sldMasterIdLst>
  <p:notesMasterIdLst>
    <p:notesMasterId r:id="rId12"/>
  </p:notesMasterIdLst>
  <p:sldIdLst>
    <p:sldId id="256" r:id="rId2"/>
    <p:sldId id="271" r:id="rId3"/>
    <p:sldId id="260" r:id="rId4"/>
    <p:sldId id="273" r:id="rId5"/>
    <p:sldId id="274" r:id="rId6"/>
    <p:sldId id="275" r:id="rId7"/>
    <p:sldId id="276" r:id="rId8"/>
    <p:sldId id="278" r:id="rId9"/>
    <p:sldId id="279" r:id="rId10"/>
    <p:sldId id="270" r:id="rId1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4D0261-7BB9-4D88-BEF9-F9D82B08622B}">
          <p14:sldIdLst>
            <p14:sldId id="256"/>
            <p14:sldId id="271"/>
            <p14:sldId id="260"/>
            <p14:sldId id="273"/>
            <p14:sldId id="274"/>
            <p14:sldId id="275"/>
            <p14:sldId id="276"/>
            <p14:sldId id="278"/>
            <p14:sldId id="27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sco Correia" initials="VC" lastIdx="1" clrIdx="0">
    <p:extLst>
      <p:ext uri="{19B8F6BF-5375-455C-9EA6-DF929625EA0E}">
        <p15:presenceInfo xmlns:p15="http://schemas.microsoft.com/office/powerpoint/2012/main" userId="4f233328b9281b6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FFFF"/>
    <a:srgbClr val="EE8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928161-03BE-4ADC-8B8D-FD7459F4CE66}" v="125" dt="2021-10-05T15:28:24.0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sco Correia" userId="4f233328b9281b6d" providerId="LiveId" clId="{B3928161-03BE-4ADC-8B8D-FD7459F4CE66}"/>
    <pc:docChg chg="undo custSel addSld delSld modSld sldOrd modSection">
      <pc:chgData name="Vasco Correia" userId="4f233328b9281b6d" providerId="LiveId" clId="{B3928161-03BE-4ADC-8B8D-FD7459F4CE66}" dt="2021-10-05T15:56:21.231" v="1922" actId="20577"/>
      <pc:docMkLst>
        <pc:docMk/>
      </pc:docMkLst>
      <pc:sldChg chg="addSp delSp modSp mod setBg addAnim delAnim setClrOvrMap">
        <pc:chgData name="Vasco Correia" userId="4f233328b9281b6d" providerId="LiveId" clId="{B3928161-03BE-4ADC-8B8D-FD7459F4CE66}" dt="2021-10-05T15:24:19.156" v="1828" actId="108"/>
        <pc:sldMkLst>
          <pc:docMk/>
          <pc:sldMk cId="1490509155" sldId="256"/>
        </pc:sldMkLst>
        <pc:spChg chg="mod">
          <ac:chgData name="Vasco Correia" userId="4f233328b9281b6d" providerId="LiveId" clId="{B3928161-03BE-4ADC-8B8D-FD7459F4CE66}" dt="2021-10-05T15:22:27.367" v="1760" actId="403"/>
          <ac:spMkLst>
            <pc:docMk/>
            <pc:sldMk cId="1490509155" sldId="256"/>
            <ac:spMk id="2" creationId="{201DAC51-6D5E-4265-880D-1760D569B842}"/>
          </ac:spMkLst>
        </pc:spChg>
        <pc:spChg chg="mod">
          <ac:chgData name="Vasco Correia" userId="4f233328b9281b6d" providerId="LiveId" clId="{B3928161-03BE-4ADC-8B8D-FD7459F4CE66}" dt="2021-10-05T15:24:19.156" v="1828" actId="108"/>
          <ac:spMkLst>
            <pc:docMk/>
            <pc:sldMk cId="1490509155" sldId="256"/>
            <ac:spMk id="3" creationId="{01C9FF7C-4212-4068-8A8F-ADB292BABB69}"/>
          </ac:spMkLst>
        </pc:spChg>
        <pc:spChg chg="mod ord">
          <ac:chgData name="Vasco Correia" userId="4f233328b9281b6d" providerId="LiveId" clId="{B3928161-03BE-4ADC-8B8D-FD7459F4CE66}" dt="2021-10-05T15:19:57.629" v="1723" actId="26606"/>
          <ac:spMkLst>
            <pc:docMk/>
            <pc:sldMk cId="1490509155" sldId="256"/>
            <ac:spMk id="4" creationId="{953CC37D-0BC4-4686-995A-0CB4AB8E5024}"/>
          </ac:spMkLst>
        </pc:spChg>
        <pc:spChg chg="add del">
          <ac:chgData name="Vasco Correia" userId="4f233328b9281b6d" providerId="LiveId" clId="{B3928161-03BE-4ADC-8B8D-FD7459F4CE66}" dt="2021-10-05T15:19:57.629" v="1723" actId="26606"/>
          <ac:spMkLst>
            <pc:docMk/>
            <pc:sldMk cId="1490509155" sldId="256"/>
            <ac:spMk id="10" creationId="{8C5E1C92-CA41-4FCB-B23C-191AA7BAF8E4}"/>
          </ac:spMkLst>
        </pc:spChg>
        <pc:spChg chg="add del">
          <ac:chgData name="Vasco Correia" userId="4f233328b9281b6d" providerId="LiveId" clId="{B3928161-03BE-4ADC-8B8D-FD7459F4CE66}" dt="2021-10-05T15:19:57.629" v="1723" actId="26606"/>
          <ac:spMkLst>
            <pc:docMk/>
            <pc:sldMk cId="1490509155" sldId="256"/>
            <ac:spMk id="11" creationId="{E91DC736-0EF8-4F87-9146-EBF1D2EE4D3D}"/>
          </ac:spMkLst>
        </pc:spChg>
        <pc:spChg chg="add del">
          <ac:chgData name="Vasco Correia" userId="4f233328b9281b6d" providerId="LiveId" clId="{B3928161-03BE-4ADC-8B8D-FD7459F4CE66}" dt="2021-10-05T15:19:57.629" v="1723" actId="26606"/>
          <ac:spMkLst>
            <pc:docMk/>
            <pc:sldMk cId="1490509155" sldId="256"/>
            <ac:spMk id="13" creationId="{097CD68E-23E3-4007-8847-CD0944C4F7BE}"/>
          </ac:spMkLst>
        </pc:spChg>
        <pc:spChg chg="add del">
          <ac:chgData name="Vasco Correia" userId="4f233328b9281b6d" providerId="LiveId" clId="{B3928161-03BE-4ADC-8B8D-FD7459F4CE66}" dt="2021-10-05T15:19:57.629" v="1723" actId="26606"/>
          <ac:spMkLst>
            <pc:docMk/>
            <pc:sldMk cId="1490509155" sldId="256"/>
            <ac:spMk id="15" creationId="{AF2F604E-43BE-4DC3-B983-E071523364F8}"/>
          </ac:spMkLst>
        </pc:spChg>
        <pc:spChg chg="add del">
          <ac:chgData name="Vasco Correia" userId="4f233328b9281b6d" providerId="LiveId" clId="{B3928161-03BE-4ADC-8B8D-FD7459F4CE66}" dt="2021-10-05T15:19:57.629" v="1723" actId="26606"/>
          <ac:spMkLst>
            <pc:docMk/>
            <pc:sldMk cId="1490509155" sldId="256"/>
            <ac:spMk id="17" creationId="{08C9B587-E65E-4B52-B37C-ABEBB6E87928}"/>
          </ac:spMkLst>
        </pc:spChg>
        <pc:spChg chg="add del">
          <ac:chgData name="Vasco Correia" userId="4f233328b9281b6d" providerId="LiveId" clId="{B3928161-03BE-4ADC-8B8D-FD7459F4CE66}" dt="2021-10-05T15:19:57.615" v="1722" actId="26606"/>
          <ac:spMkLst>
            <pc:docMk/>
            <pc:sldMk cId="1490509155" sldId="256"/>
            <ac:spMk id="71" creationId="{5F18414D-1626-4996-AACB-23D3DE45B03B}"/>
          </ac:spMkLst>
        </pc:spChg>
        <pc:spChg chg="add del">
          <ac:chgData name="Vasco Correia" userId="4f233328b9281b6d" providerId="LiveId" clId="{B3928161-03BE-4ADC-8B8D-FD7459F4CE66}" dt="2021-10-05T15:19:57.615" v="1722" actId="26606"/>
          <ac:spMkLst>
            <pc:docMk/>
            <pc:sldMk cId="1490509155" sldId="256"/>
            <ac:spMk id="73" creationId="{D84C2E9E-0B5D-4B5F-9A1F-70EBDCE39034}"/>
          </ac:spMkLst>
        </pc:spChg>
        <pc:spChg chg="add del">
          <ac:chgData name="Vasco Correia" userId="4f233328b9281b6d" providerId="LiveId" clId="{B3928161-03BE-4ADC-8B8D-FD7459F4CE66}" dt="2021-10-05T15:20:54.188" v="1738" actId="26606"/>
          <ac:spMkLst>
            <pc:docMk/>
            <pc:sldMk cId="1490509155" sldId="256"/>
            <ac:spMk id="78" creationId="{71B2258F-86CA-4D4D-8270-BC05FCDEBFB3}"/>
          </ac:spMkLst>
        </pc:spChg>
        <pc:spChg chg="add del">
          <ac:chgData name="Vasco Correia" userId="4f233328b9281b6d" providerId="LiveId" clId="{B3928161-03BE-4ADC-8B8D-FD7459F4CE66}" dt="2021-10-05T15:21:44.654" v="1750" actId="26606"/>
          <ac:spMkLst>
            <pc:docMk/>
            <pc:sldMk cId="1490509155" sldId="256"/>
            <ac:spMk id="80" creationId="{AB58EF07-17C2-48CF-ABB0-EEF1F17CB8F0}"/>
          </ac:spMkLst>
        </pc:spChg>
        <pc:spChg chg="add del">
          <ac:chgData name="Vasco Correia" userId="4f233328b9281b6d" providerId="LiveId" clId="{B3928161-03BE-4ADC-8B8D-FD7459F4CE66}" dt="2021-10-05T15:21:44.654" v="1750" actId="26606"/>
          <ac:spMkLst>
            <pc:docMk/>
            <pc:sldMk cId="1490509155" sldId="256"/>
            <ac:spMk id="82" creationId="{AF2F604E-43BE-4DC3-B983-E071523364F8}"/>
          </ac:spMkLst>
        </pc:spChg>
        <pc:spChg chg="add del">
          <ac:chgData name="Vasco Correia" userId="4f233328b9281b6d" providerId="LiveId" clId="{B3928161-03BE-4ADC-8B8D-FD7459F4CE66}" dt="2021-10-05T15:21:44.654" v="1750" actId="26606"/>
          <ac:spMkLst>
            <pc:docMk/>
            <pc:sldMk cId="1490509155" sldId="256"/>
            <ac:spMk id="84" creationId="{08C9B587-E65E-4B52-B37C-ABEBB6E87928}"/>
          </ac:spMkLst>
        </pc:spChg>
        <pc:spChg chg="add del">
          <ac:chgData name="Vasco Correia" userId="4f233328b9281b6d" providerId="LiveId" clId="{B3928161-03BE-4ADC-8B8D-FD7459F4CE66}" dt="2021-10-05T15:20:12.460" v="1729" actId="26606"/>
          <ac:spMkLst>
            <pc:docMk/>
            <pc:sldMk cId="1490509155" sldId="256"/>
            <ac:spMk id="139" creationId="{9C6777B5-64F4-4200-B099-34168B69FE53}"/>
          </ac:spMkLst>
        </pc:spChg>
        <pc:spChg chg="add del">
          <ac:chgData name="Vasco Correia" userId="4f233328b9281b6d" providerId="LiveId" clId="{B3928161-03BE-4ADC-8B8D-FD7459F4CE66}" dt="2021-10-05T15:20:12.460" v="1729" actId="26606"/>
          <ac:spMkLst>
            <pc:docMk/>
            <pc:sldMk cId="1490509155" sldId="256"/>
            <ac:spMk id="141" creationId="{9B37791B-B040-4694-BFDC-8DD132D86E8E}"/>
          </ac:spMkLst>
        </pc:spChg>
        <pc:spChg chg="add">
          <ac:chgData name="Vasco Correia" userId="4f233328b9281b6d" providerId="LiveId" clId="{B3928161-03BE-4ADC-8B8D-FD7459F4CE66}" dt="2021-10-05T15:21:44.654" v="1750" actId="26606"/>
          <ac:spMkLst>
            <pc:docMk/>
            <pc:sldMk cId="1490509155" sldId="256"/>
            <ac:spMk id="144" creationId="{E91DC736-0EF8-4F87-9146-EBF1D2EE4D3D}"/>
          </ac:spMkLst>
        </pc:spChg>
        <pc:spChg chg="add">
          <ac:chgData name="Vasco Correia" userId="4f233328b9281b6d" providerId="LiveId" clId="{B3928161-03BE-4ADC-8B8D-FD7459F4CE66}" dt="2021-10-05T15:21:44.654" v="1750" actId="26606"/>
          <ac:spMkLst>
            <pc:docMk/>
            <pc:sldMk cId="1490509155" sldId="256"/>
            <ac:spMk id="146" creationId="{097CD68E-23E3-4007-8847-CD0944C4F7BE}"/>
          </ac:spMkLst>
        </pc:spChg>
        <pc:spChg chg="add">
          <ac:chgData name="Vasco Correia" userId="4f233328b9281b6d" providerId="LiveId" clId="{B3928161-03BE-4ADC-8B8D-FD7459F4CE66}" dt="2021-10-05T15:21:44.654" v="1750" actId="26606"/>
          <ac:spMkLst>
            <pc:docMk/>
            <pc:sldMk cId="1490509155" sldId="256"/>
            <ac:spMk id="148" creationId="{AF2F604E-43BE-4DC3-B983-E071523364F8}"/>
          </ac:spMkLst>
        </pc:spChg>
        <pc:spChg chg="add">
          <ac:chgData name="Vasco Correia" userId="4f233328b9281b6d" providerId="LiveId" clId="{B3928161-03BE-4ADC-8B8D-FD7459F4CE66}" dt="2021-10-05T15:21:44.654" v="1750" actId="26606"/>
          <ac:spMkLst>
            <pc:docMk/>
            <pc:sldMk cId="1490509155" sldId="256"/>
            <ac:spMk id="150" creationId="{08C9B587-E65E-4B52-B37C-ABEBB6E87928}"/>
          </ac:spMkLst>
        </pc:spChg>
        <pc:spChg chg="add del">
          <ac:chgData name="Vasco Correia" userId="4f233328b9281b6d" providerId="LiveId" clId="{B3928161-03BE-4ADC-8B8D-FD7459F4CE66}" dt="2021-10-05T15:20:12.489" v="1730" actId="26606"/>
          <ac:spMkLst>
            <pc:docMk/>
            <pc:sldMk cId="1490509155" sldId="256"/>
            <ac:spMk id="1028" creationId="{F8446B12-7391-4711-8B31-112A0B896C76}"/>
          </ac:spMkLst>
        </pc:spChg>
        <pc:spChg chg="add del">
          <ac:chgData name="Vasco Correia" userId="4f233328b9281b6d" providerId="LiveId" clId="{B3928161-03BE-4ADC-8B8D-FD7459F4CE66}" dt="2021-10-05T15:20:54.216" v="1739" actId="26606"/>
          <ac:spMkLst>
            <pc:docMk/>
            <pc:sldMk cId="1490509155" sldId="256"/>
            <ac:spMk id="1032" creationId="{657F69E0-C4B0-4BEC-A689-4F8D877F05D4}"/>
          </ac:spMkLst>
        </pc:spChg>
        <pc:spChg chg="add del">
          <ac:chgData name="Vasco Correia" userId="4f233328b9281b6d" providerId="LiveId" clId="{B3928161-03BE-4ADC-8B8D-FD7459F4CE66}" dt="2021-10-05T15:20:54.216" v="1739" actId="26606"/>
          <ac:spMkLst>
            <pc:docMk/>
            <pc:sldMk cId="1490509155" sldId="256"/>
            <ac:spMk id="1033" creationId="{9F6380B4-6A1C-481E-8408-B4E6C75B9B81}"/>
          </ac:spMkLst>
        </pc:spChg>
        <pc:spChg chg="add del">
          <ac:chgData name="Vasco Correia" userId="4f233328b9281b6d" providerId="LiveId" clId="{B3928161-03BE-4ADC-8B8D-FD7459F4CE66}" dt="2021-10-05T15:21:44.654" v="1750" actId="26606"/>
          <ac:spMkLst>
            <pc:docMk/>
            <pc:sldMk cId="1490509155" sldId="256"/>
            <ac:spMk id="1035" creationId="{0671A8AE-40A1-4631-A6B8-581AFF065482}"/>
          </ac:spMkLst>
        </pc:spChg>
        <pc:grpChg chg="add del">
          <ac:chgData name="Vasco Correia" userId="4f233328b9281b6d" providerId="LiveId" clId="{B3928161-03BE-4ADC-8B8D-FD7459F4CE66}" dt="2021-10-05T15:20:12.460" v="1729" actId="26606"/>
          <ac:grpSpMkLst>
            <pc:docMk/>
            <pc:sldMk cId="1490509155" sldId="256"/>
            <ac:grpSpMk id="143" creationId="{4252769E-B9F0-4068-A645-5BBEF16E9C28}"/>
          </ac:grpSpMkLst>
        </pc:grpChg>
        <pc:grpChg chg="add del">
          <ac:chgData name="Vasco Correia" userId="4f233328b9281b6d" providerId="LiveId" clId="{B3928161-03BE-4ADC-8B8D-FD7459F4CE66}" dt="2021-10-05T15:20:12.489" v="1730" actId="26606"/>
          <ac:grpSpMkLst>
            <pc:docMk/>
            <pc:sldMk cId="1490509155" sldId="256"/>
            <ac:grpSpMk id="1029" creationId="{C36E7633-D204-4C70-AA1D-FC904463EAEC}"/>
          </ac:grpSpMkLst>
        </pc:grpChg>
        <pc:picChg chg="del">
          <ac:chgData name="Vasco Correia" userId="4f233328b9281b6d" providerId="LiveId" clId="{B3928161-03BE-4ADC-8B8D-FD7459F4CE66}" dt="2021-10-05T15:19:33.737" v="1720" actId="478"/>
          <ac:picMkLst>
            <pc:docMk/>
            <pc:sldMk cId="1490509155" sldId="256"/>
            <ac:picMk id="8" creationId="{C6C3CEBD-7339-409B-9D40-2F5AE5AC3FE7}"/>
          </ac:picMkLst>
        </pc:picChg>
        <pc:picChg chg="add mod ord">
          <ac:chgData name="Vasco Correia" userId="4f233328b9281b6d" providerId="LiveId" clId="{B3928161-03BE-4ADC-8B8D-FD7459F4CE66}" dt="2021-10-05T15:21:52.825" v="1753" actId="1076"/>
          <ac:picMkLst>
            <pc:docMk/>
            <pc:sldMk cId="1490509155" sldId="256"/>
            <ac:picMk id="1026" creationId="{96642D2D-989F-43AF-AEA7-31524A48194B}"/>
          </ac:picMkLst>
        </pc:picChg>
        <pc:cxnChg chg="add del">
          <ac:chgData name="Vasco Correia" userId="4f233328b9281b6d" providerId="LiveId" clId="{B3928161-03BE-4ADC-8B8D-FD7459F4CE66}" dt="2021-10-05T15:19:57.615" v="1722" actId="26606"/>
          <ac:cxnSpMkLst>
            <pc:docMk/>
            <pc:sldMk cId="1490509155" sldId="256"/>
            <ac:cxnSpMk id="75" creationId="{07A9243D-8FC3-4B36-874B-55906B03F484}"/>
          </ac:cxnSpMkLst>
        </pc:cxnChg>
      </pc:sldChg>
      <pc:sldChg chg="addSp delSp modSp del mod">
        <pc:chgData name="Vasco Correia" userId="4f233328b9281b6d" providerId="LiveId" clId="{B3928161-03BE-4ADC-8B8D-FD7459F4CE66}" dt="2021-10-04T19:14:28.947" v="454" actId="47"/>
        <pc:sldMkLst>
          <pc:docMk/>
          <pc:sldMk cId="2690330154" sldId="257"/>
        </pc:sldMkLst>
        <pc:spChg chg="add mod">
          <ac:chgData name="Vasco Correia" userId="4f233328b9281b6d" providerId="LiveId" clId="{B3928161-03BE-4ADC-8B8D-FD7459F4CE66}" dt="2021-10-04T19:09:52.331" v="358" actId="26606"/>
          <ac:spMkLst>
            <pc:docMk/>
            <pc:sldMk cId="2690330154" sldId="257"/>
            <ac:spMk id="2" creationId="{8C79C4B2-46DC-487B-97BA-4086CDAFB009}"/>
          </ac:spMkLst>
        </pc:spChg>
        <pc:spChg chg="mod">
          <ac:chgData name="Vasco Correia" userId="4f233328b9281b6d" providerId="LiveId" clId="{B3928161-03BE-4ADC-8B8D-FD7459F4CE66}" dt="2021-10-04T19:09:52.331" v="358" actId="26606"/>
          <ac:spMkLst>
            <pc:docMk/>
            <pc:sldMk cId="2690330154" sldId="257"/>
            <ac:spMk id="6" creationId="{0A847996-7CEA-46AC-8E1F-A3154EFB71EA}"/>
          </ac:spMkLst>
        </pc:spChg>
        <pc:spChg chg="del mod">
          <ac:chgData name="Vasco Correia" userId="4f233328b9281b6d" providerId="LiveId" clId="{B3928161-03BE-4ADC-8B8D-FD7459F4CE66}" dt="2021-10-04T19:00:39.880" v="62"/>
          <ac:spMkLst>
            <pc:docMk/>
            <pc:sldMk cId="2690330154" sldId="257"/>
            <ac:spMk id="7" creationId="{CCD2B086-5DBD-45D2-A0A0-E2DA10187D83}"/>
          </ac:spMkLst>
        </pc:spChg>
        <pc:spChg chg="del mod">
          <ac:chgData name="Vasco Correia" userId="4f233328b9281b6d" providerId="LiveId" clId="{B3928161-03BE-4ADC-8B8D-FD7459F4CE66}" dt="2021-10-04T19:06:29.153" v="177" actId="478"/>
          <ac:spMkLst>
            <pc:docMk/>
            <pc:sldMk cId="2690330154" sldId="257"/>
            <ac:spMk id="10" creationId="{6146B75C-ACFF-40E1-BDCF-06D60D160AD8}"/>
          </ac:spMkLst>
        </pc:spChg>
        <pc:spChg chg="del mod">
          <ac:chgData name="Vasco Correia" userId="4f233328b9281b6d" providerId="LiveId" clId="{B3928161-03BE-4ADC-8B8D-FD7459F4CE66}" dt="2021-10-04T19:06:32.081" v="179" actId="478"/>
          <ac:spMkLst>
            <pc:docMk/>
            <pc:sldMk cId="2690330154" sldId="257"/>
            <ac:spMk id="11" creationId="{0B40C155-DD3F-4CF5-8A7B-66B0E2BEE10F}"/>
          </ac:spMkLst>
        </pc:spChg>
        <pc:spChg chg="del">
          <ac:chgData name="Vasco Correia" userId="4f233328b9281b6d" providerId="LiveId" clId="{B3928161-03BE-4ADC-8B8D-FD7459F4CE66}" dt="2021-10-04T19:09:22.846" v="307" actId="26606"/>
          <ac:spMkLst>
            <pc:docMk/>
            <pc:sldMk cId="2690330154" sldId="257"/>
            <ac:spMk id="28" creationId="{201CC55D-ED54-4C5C-95E6-10947BD1103B}"/>
          </ac:spMkLst>
        </pc:spChg>
        <pc:spChg chg="del">
          <ac:chgData name="Vasco Correia" userId="4f233328b9281b6d" providerId="LiveId" clId="{B3928161-03BE-4ADC-8B8D-FD7459F4CE66}" dt="2021-10-04T19:09:22.846" v="307" actId="26606"/>
          <ac:spMkLst>
            <pc:docMk/>
            <pc:sldMk cId="2690330154" sldId="257"/>
            <ac:spMk id="31" creationId="{3873B707-463F-40B0-8227-E8CC6C67EB25}"/>
          </ac:spMkLst>
        </pc:spChg>
        <pc:spChg chg="del">
          <ac:chgData name="Vasco Correia" userId="4f233328b9281b6d" providerId="LiveId" clId="{B3928161-03BE-4ADC-8B8D-FD7459F4CE66}" dt="2021-10-04T19:09:22.846" v="307" actId="26606"/>
          <ac:spMkLst>
            <pc:docMk/>
            <pc:sldMk cId="2690330154" sldId="257"/>
            <ac:spMk id="32" creationId="{C13237C8-E62C-4F0D-A318-BD6FB6C2D138}"/>
          </ac:spMkLst>
        </pc:spChg>
        <pc:spChg chg="del">
          <ac:chgData name="Vasco Correia" userId="4f233328b9281b6d" providerId="LiveId" clId="{B3928161-03BE-4ADC-8B8D-FD7459F4CE66}" dt="2021-10-04T19:09:22.846" v="307" actId="26606"/>
          <ac:spMkLst>
            <pc:docMk/>
            <pc:sldMk cId="2690330154" sldId="257"/>
            <ac:spMk id="33" creationId="{19C9EAEA-39D0-4B0E-A0EB-51E7B26740B1}"/>
          </ac:spMkLst>
        </pc:spChg>
        <pc:spChg chg="add del">
          <ac:chgData name="Vasco Correia" userId="4f233328b9281b6d" providerId="LiveId" clId="{B3928161-03BE-4ADC-8B8D-FD7459F4CE66}" dt="2021-10-04T19:09:52.331" v="358" actId="26606"/>
          <ac:spMkLst>
            <pc:docMk/>
            <pc:sldMk cId="2690330154" sldId="257"/>
            <ac:spMk id="38" creationId="{2B97F24A-32CE-4C1C-A50D-3016B394DCFB}"/>
          </ac:spMkLst>
        </pc:spChg>
        <pc:spChg chg="add del">
          <ac:chgData name="Vasco Correia" userId="4f233328b9281b6d" providerId="LiveId" clId="{B3928161-03BE-4ADC-8B8D-FD7459F4CE66}" dt="2021-10-04T19:09:52.331" v="358" actId="26606"/>
          <ac:spMkLst>
            <pc:docMk/>
            <pc:sldMk cId="2690330154" sldId="257"/>
            <ac:spMk id="40" creationId="{CD8B4F24-440B-49E9-B85D-733523DC064B}"/>
          </ac:spMkLst>
        </pc:spChg>
        <pc:spChg chg="add">
          <ac:chgData name="Vasco Correia" userId="4f233328b9281b6d" providerId="LiveId" clId="{B3928161-03BE-4ADC-8B8D-FD7459F4CE66}" dt="2021-10-04T19:09:52.331" v="358" actId="26606"/>
          <ac:spMkLst>
            <pc:docMk/>
            <pc:sldMk cId="2690330154" sldId="257"/>
            <ac:spMk id="45" creationId="{743AA782-23D1-4521-8CAD-47662984AA08}"/>
          </ac:spMkLst>
        </pc:spChg>
        <pc:spChg chg="add">
          <ac:chgData name="Vasco Correia" userId="4f233328b9281b6d" providerId="LiveId" clId="{B3928161-03BE-4ADC-8B8D-FD7459F4CE66}" dt="2021-10-04T19:09:52.331" v="358" actId="26606"/>
          <ac:spMkLst>
            <pc:docMk/>
            <pc:sldMk cId="2690330154" sldId="257"/>
            <ac:spMk id="47" creationId="{71877DBC-BB60-40F0-AC93-2ACDBAAE60CE}"/>
          </ac:spMkLst>
        </pc:spChg>
        <pc:grpChg chg="del">
          <ac:chgData name="Vasco Correia" userId="4f233328b9281b6d" providerId="LiveId" clId="{B3928161-03BE-4ADC-8B8D-FD7459F4CE66}" dt="2021-10-04T19:09:22.846" v="307" actId="26606"/>
          <ac:grpSpMkLst>
            <pc:docMk/>
            <pc:sldMk cId="2690330154" sldId="257"/>
            <ac:grpSpMk id="29" creationId="{1DE889C7-FAD6-4397-98E2-05D503484459}"/>
          </ac:grpSpMkLst>
        </pc:grpChg>
        <pc:picChg chg="del">
          <ac:chgData name="Vasco Correia" userId="4f233328b9281b6d" providerId="LiveId" clId="{B3928161-03BE-4ADC-8B8D-FD7459F4CE66}" dt="2021-10-04T19:06:27.577" v="175" actId="478"/>
          <ac:picMkLst>
            <pc:docMk/>
            <pc:sldMk cId="2690330154" sldId="257"/>
            <ac:picMk id="9" creationId="{875EFAFC-CD6D-426F-85AE-2654FC1BC14F}"/>
          </ac:picMkLst>
        </pc:picChg>
        <pc:picChg chg="add mod">
          <ac:chgData name="Vasco Correia" userId="4f233328b9281b6d" providerId="LiveId" clId="{B3928161-03BE-4ADC-8B8D-FD7459F4CE66}" dt="2021-10-04T19:09:52.331" v="358" actId="26606"/>
          <ac:picMkLst>
            <pc:docMk/>
            <pc:sldMk cId="2690330154" sldId="257"/>
            <ac:picMk id="15" creationId="{B2C41AC0-6510-4AEC-8EB3-DDF76DB51833}"/>
          </ac:picMkLst>
        </pc:picChg>
      </pc:sldChg>
      <pc:sldChg chg="modSp del mod">
        <pc:chgData name="Vasco Correia" userId="4f233328b9281b6d" providerId="LiveId" clId="{B3928161-03BE-4ADC-8B8D-FD7459F4CE66}" dt="2021-10-05T15:13:37.437" v="1636" actId="47"/>
        <pc:sldMkLst>
          <pc:docMk/>
          <pc:sldMk cId="2746414085" sldId="259"/>
        </pc:sldMkLst>
        <pc:spChg chg="mod">
          <ac:chgData name="Vasco Correia" userId="4f233328b9281b6d" providerId="LiveId" clId="{B3928161-03BE-4ADC-8B8D-FD7459F4CE66}" dt="2021-10-04T19:00:51.225" v="91" actId="20577"/>
          <ac:spMkLst>
            <pc:docMk/>
            <pc:sldMk cId="2746414085" sldId="259"/>
            <ac:spMk id="5" creationId="{67F0D750-FF83-4BCA-8A56-64539CF0CA05}"/>
          </ac:spMkLst>
        </pc:spChg>
        <pc:spChg chg="mod">
          <ac:chgData name="Vasco Correia" userId="4f233328b9281b6d" providerId="LiveId" clId="{B3928161-03BE-4ADC-8B8D-FD7459F4CE66}" dt="2021-10-04T19:01:08.382" v="125" actId="20577"/>
          <ac:spMkLst>
            <pc:docMk/>
            <pc:sldMk cId="2746414085" sldId="259"/>
            <ac:spMk id="20" creationId="{EAF93724-94A2-45EA-A610-484607F8C1C5}"/>
          </ac:spMkLst>
        </pc:spChg>
      </pc:sldChg>
      <pc:sldChg chg="addSp delSp modSp mod">
        <pc:chgData name="Vasco Correia" userId="4f233328b9281b6d" providerId="LiveId" clId="{B3928161-03BE-4ADC-8B8D-FD7459F4CE66}" dt="2021-10-05T15:56:21.231" v="1922" actId="20577"/>
        <pc:sldMkLst>
          <pc:docMk/>
          <pc:sldMk cId="1543443609" sldId="260"/>
        </pc:sldMkLst>
        <pc:spChg chg="mod">
          <ac:chgData name="Vasco Correia" userId="4f233328b9281b6d" providerId="LiveId" clId="{B3928161-03BE-4ADC-8B8D-FD7459F4CE66}" dt="2021-10-05T14:56:17.852" v="937" actId="2711"/>
          <ac:spMkLst>
            <pc:docMk/>
            <pc:sldMk cId="1543443609" sldId="260"/>
            <ac:spMk id="2" creationId="{EC8257E9-DE7F-4F4F-84C3-CE2C96684358}"/>
          </ac:spMkLst>
        </pc:spChg>
        <pc:spChg chg="mod ord">
          <ac:chgData name="Vasco Correia" userId="4f233328b9281b6d" providerId="LiveId" clId="{B3928161-03BE-4ADC-8B8D-FD7459F4CE66}" dt="2021-10-05T15:56:21.231" v="1922" actId="20577"/>
          <ac:spMkLst>
            <pc:docMk/>
            <pc:sldMk cId="1543443609" sldId="260"/>
            <ac:spMk id="4" creationId="{98D284E0-77D7-4E25-8491-01F1242A4B4A}"/>
          </ac:spMkLst>
        </pc:spChg>
        <pc:spChg chg="mod">
          <ac:chgData name="Vasco Correia" userId="4f233328b9281b6d" providerId="LiveId" clId="{B3928161-03BE-4ADC-8B8D-FD7459F4CE66}" dt="2021-10-04T19:13:57.898" v="453" actId="1076"/>
          <ac:spMkLst>
            <pc:docMk/>
            <pc:sldMk cId="1543443609" sldId="260"/>
            <ac:spMk id="5" creationId="{1D136D08-30FA-4DCB-9F2F-5060DF1091F0}"/>
          </ac:spMkLst>
        </pc:spChg>
        <pc:spChg chg="add del">
          <ac:chgData name="Vasco Correia" userId="4f233328b9281b6d" providerId="LiveId" clId="{B3928161-03BE-4ADC-8B8D-FD7459F4CE66}" dt="2021-10-04T18:53:50.209" v="26" actId="26606"/>
          <ac:spMkLst>
            <pc:docMk/>
            <pc:sldMk cId="1543443609" sldId="260"/>
            <ac:spMk id="42" creationId="{D4974D33-8DC5-464E-8C6D-BE58F0669C17}"/>
          </ac:spMkLst>
        </pc:spChg>
        <pc:spChg chg="add del">
          <ac:chgData name="Vasco Correia" userId="4f233328b9281b6d" providerId="LiveId" clId="{B3928161-03BE-4ADC-8B8D-FD7459F4CE66}" dt="2021-10-04T18:53:50.209" v="26" actId="26606"/>
          <ac:spMkLst>
            <pc:docMk/>
            <pc:sldMk cId="1543443609" sldId="260"/>
            <ac:spMk id="43" creationId="{F13C74B1-5B17-4795-BED0-7140497B445A}"/>
          </ac:spMkLst>
        </pc:spChg>
        <pc:spChg chg="add del">
          <ac:chgData name="Vasco Correia" userId="4f233328b9281b6d" providerId="LiveId" clId="{B3928161-03BE-4ADC-8B8D-FD7459F4CE66}" dt="2021-10-04T18:53:35.238" v="21" actId="26606"/>
          <ac:spMkLst>
            <pc:docMk/>
            <pc:sldMk cId="1543443609" sldId="260"/>
            <ac:spMk id="48" creationId="{23E547B5-89CF-4EC0-96DE-25771AED0799}"/>
          </ac:spMkLst>
        </pc:spChg>
        <pc:spChg chg="add del">
          <ac:chgData name="Vasco Correia" userId="4f233328b9281b6d" providerId="LiveId" clId="{B3928161-03BE-4ADC-8B8D-FD7459F4CE66}" dt="2021-10-04T18:53:35.238" v="21" actId="26606"/>
          <ac:spMkLst>
            <pc:docMk/>
            <pc:sldMk cId="1543443609" sldId="260"/>
            <ac:spMk id="50" creationId="{3F0B8CEB-8279-4E5E-A0CE-1FC9F71736F2}"/>
          </ac:spMkLst>
        </pc:spChg>
        <pc:spChg chg="add del">
          <ac:chgData name="Vasco Correia" userId="4f233328b9281b6d" providerId="LiveId" clId="{B3928161-03BE-4ADC-8B8D-FD7459F4CE66}" dt="2021-10-04T18:53:38.286" v="23" actId="26606"/>
          <ac:spMkLst>
            <pc:docMk/>
            <pc:sldMk cId="1543443609" sldId="260"/>
            <ac:spMk id="52" creationId="{80DF40B2-80F7-4E71-B46C-284163F3654A}"/>
          </ac:spMkLst>
        </pc:spChg>
        <pc:spChg chg="add del">
          <ac:chgData name="Vasco Correia" userId="4f233328b9281b6d" providerId="LiveId" clId="{B3928161-03BE-4ADC-8B8D-FD7459F4CE66}" dt="2021-10-04T18:53:50.205" v="25" actId="26606"/>
          <ac:spMkLst>
            <pc:docMk/>
            <pc:sldMk cId="1543443609" sldId="260"/>
            <ac:spMk id="54" creationId="{743AA782-23D1-4521-8CAD-47662984AA08}"/>
          </ac:spMkLst>
        </pc:spChg>
        <pc:spChg chg="add del">
          <ac:chgData name="Vasco Correia" userId="4f233328b9281b6d" providerId="LiveId" clId="{B3928161-03BE-4ADC-8B8D-FD7459F4CE66}" dt="2021-10-04T18:53:50.205" v="25" actId="26606"/>
          <ac:spMkLst>
            <pc:docMk/>
            <pc:sldMk cId="1543443609" sldId="260"/>
            <ac:spMk id="55" creationId="{650D18FE-0824-4A46-B22C-A86B52E5780A}"/>
          </ac:spMkLst>
        </pc:spChg>
        <pc:spChg chg="add">
          <ac:chgData name="Vasco Correia" userId="4f233328b9281b6d" providerId="LiveId" clId="{B3928161-03BE-4ADC-8B8D-FD7459F4CE66}" dt="2021-10-04T18:53:50.209" v="26" actId="26606"/>
          <ac:spMkLst>
            <pc:docMk/>
            <pc:sldMk cId="1543443609" sldId="260"/>
            <ac:spMk id="57" creationId="{45D37F4E-DDB4-456B-97E0-9937730A039F}"/>
          </ac:spMkLst>
        </pc:spChg>
        <pc:spChg chg="add">
          <ac:chgData name="Vasco Correia" userId="4f233328b9281b6d" providerId="LiveId" clId="{B3928161-03BE-4ADC-8B8D-FD7459F4CE66}" dt="2021-10-04T18:53:50.209" v="26" actId="26606"/>
          <ac:spMkLst>
            <pc:docMk/>
            <pc:sldMk cId="1543443609" sldId="260"/>
            <ac:spMk id="58" creationId="{B2DD41CD-8F47-4F56-AD12-4E2FF7696987}"/>
          </ac:spMkLst>
        </pc:spChg>
        <pc:picChg chg="mod">
          <ac:chgData name="Vasco Correia" userId="4f233328b9281b6d" providerId="LiveId" clId="{B3928161-03BE-4ADC-8B8D-FD7459F4CE66}" dt="2021-10-04T19:13:55.994" v="452" actId="1076"/>
          <ac:picMkLst>
            <pc:docMk/>
            <pc:sldMk cId="1543443609" sldId="260"/>
            <ac:picMk id="8" creationId="{C85A222C-451A-4F6C-84A9-0ED05A477FD0}"/>
          </ac:picMkLst>
        </pc:picChg>
      </pc:sldChg>
      <pc:sldChg chg="del">
        <pc:chgData name="Vasco Correia" userId="4f233328b9281b6d" providerId="LiveId" clId="{B3928161-03BE-4ADC-8B8D-FD7459F4CE66}" dt="2021-10-04T19:00:08.771" v="58" actId="47"/>
        <pc:sldMkLst>
          <pc:docMk/>
          <pc:sldMk cId="1924664934" sldId="261"/>
        </pc:sldMkLst>
      </pc:sldChg>
      <pc:sldChg chg="del">
        <pc:chgData name="Vasco Correia" userId="4f233328b9281b6d" providerId="LiveId" clId="{B3928161-03BE-4ADC-8B8D-FD7459F4CE66}" dt="2021-10-04T19:10:56.374" v="375" actId="47"/>
        <pc:sldMkLst>
          <pc:docMk/>
          <pc:sldMk cId="597936739" sldId="262"/>
        </pc:sldMkLst>
      </pc:sldChg>
      <pc:sldChg chg="modSp del mod">
        <pc:chgData name="Vasco Correia" userId="4f233328b9281b6d" providerId="LiveId" clId="{B3928161-03BE-4ADC-8B8D-FD7459F4CE66}" dt="2021-10-05T15:13:38.082" v="1637" actId="47"/>
        <pc:sldMkLst>
          <pc:docMk/>
          <pc:sldMk cId="2397387415" sldId="263"/>
        </pc:sldMkLst>
        <pc:spChg chg="mod">
          <ac:chgData name="Vasco Correia" userId="4f233328b9281b6d" providerId="LiveId" clId="{B3928161-03BE-4ADC-8B8D-FD7459F4CE66}" dt="2021-10-04T19:01:05.117" v="123" actId="20577"/>
          <ac:spMkLst>
            <pc:docMk/>
            <pc:sldMk cId="2397387415" sldId="263"/>
            <ac:spMk id="20" creationId="{EAF93724-94A2-45EA-A610-484607F8C1C5}"/>
          </ac:spMkLst>
        </pc:spChg>
      </pc:sldChg>
      <pc:sldChg chg="modSp del mod">
        <pc:chgData name="Vasco Correia" userId="4f233328b9281b6d" providerId="LiveId" clId="{B3928161-03BE-4ADC-8B8D-FD7459F4CE66}" dt="2021-10-05T15:13:38.774" v="1638" actId="47"/>
        <pc:sldMkLst>
          <pc:docMk/>
          <pc:sldMk cId="1137817932" sldId="264"/>
        </pc:sldMkLst>
        <pc:spChg chg="mod">
          <ac:chgData name="Vasco Correia" userId="4f233328b9281b6d" providerId="LiveId" clId="{B3928161-03BE-4ADC-8B8D-FD7459F4CE66}" dt="2021-10-04T19:01:22.397" v="135" actId="20577"/>
          <ac:spMkLst>
            <pc:docMk/>
            <pc:sldMk cId="1137817932" sldId="264"/>
            <ac:spMk id="20" creationId="{EAF93724-94A2-45EA-A610-484607F8C1C5}"/>
          </ac:spMkLst>
        </pc:spChg>
      </pc:sldChg>
      <pc:sldChg chg="del">
        <pc:chgData name="Vasco Correia" userId="4f233328b9281b6d" providerId="LiveId" clId="{B3928161-03BE-4ADC-8B8D-FD7459F4CE66}" dt="2021-10-04T19:02:04.621" v="171" actId="47"/>
        <pc:sldMkLst>
          <pc:docMk/>
          <pc:sldMk cId="2672052575" sldId="265"/>
        </pc:sldMkLst>
      </pc:sldChg>
      <pc:sldChg chg="del">
        <pc:chgData name="Vasco Correia" userId="4f233328b9281b6d" providerId="LiveId" clId="{B3928161-03BE-4ADC-8B8D-FD7459F4CE66}" dt="2021-10-04T19:02:04.621" v="171" actId="47"/>
        <pc:sldMkLst>
          <pc:docMk/>
          <pc:sldMk cId="2024181627" sldId="266"/>
        </pc:sldMkLst>
      </pc:sldChg>
      <pc:sldChg chg="modSp del mod">
        <pc:chgData name="Vasco Correia" userId="4f233328b9281b6d" providerId="LiveId" clId="{B3928161-03BE-4ADC-8B8D-FD7459F4CE66}" dt="2021-10-04T18:59:54.420" v="57" actId="47"/>
        <pc:sldMkLst>
          <pc:docMk/>
          <pc:sldMk cId="1186781227" sldId="267"/>
        </pc:sldMkLst>
        <pc:spChg chg="mod">
          <ac:chgData name="Vasco Correia" userId="4f233328b9281b6d" providerId="LiveId" clId="{B3928161-03BE-4ADC-8B8D-FD7459F4CE66}" dt="2021-10-04T18:57:32.561" v="55" actId="1076"/>
          <ac:spMkLst>
            <pc:docMk/>
            <pc:sldMk cId="1186781227" sldId="267"/>
            <ac:spMk id="19" creationId="{C3E0B664-1367-43CF-8DCD-D2890ED369E0}"/>
          </ac:spMkLst>
        </pc:spChg>
      </pc:sldChg>
      <pc:sldChg chg="del">
        <pc:chgData name="Vasco Correia" userId="4f233328b9281b6d" providerId="LiveId" clId="{B3928161-03BE-4ADC-8B8D-FD7459F4CE66}" dt="2021-10-04T19:02:04.621" v="171" actId="47"/>
        <pc:sldMkLst>
          <pc:docMk/>
          <pc:sldMk cId="1620486855" sldId="268"/>
        </pc:sldMkLst>
      </pc:sldChg>
      <pc:sldChg chg="del">
        <pc:chgData name="Vasco Correia" userId="4f233328b9281b6d" providerId="LiveId" clId="{B3928161-03BE-4ADC-8B8D-FD7459F4CE66}" dt="2021-10-04T19:02:04.621" v="171" actId="47"/>
        <pc:sldMkLst>
          <pc:docMk/>
          <pc:sldMk cId="159207634" sldId="269"/>
        </pc:sldMkLst>
      </pc:sldChg>
      <pc:sldChg chg="addSp delSp modSp mod">
        <pc:chgData name="Vasco Correia" userId="4f233328b9281b6d" providerId="LiveId" clId="{B3928161-03BE-4ADC-8B8D-FD7459F4CE66}" dt="2021-10-05T15:29:31.336" v="1891" actId="1076"/>
        <pc:sldMkLst>
          <pc:docMk/>
          <pc:sldMk cId="471114661" sldId="270"/>
        </pc:sldMkLst>
        <pc:spChg chg="mod">
          <ac:chgData name="Vasco Correia" userId="4f233328b9281b6d" providerId="LiveId" clId="{B3928161-03BE-4ADC-8B8D-FD7459F4CE66}" dt="2021-10-05T15:29:09.312" v="1886" actId="1076"/>
          <ac:spMkLst>
            <pc:docMk/>
            <pc:sldMk cId="471114661" sldId="270"/>
            <ac:spMk id="2" creationId="{AB8CA84E-B546-4136-A2A4-DC08F72DD5B4}"/>
          </ac:spMkLst>
        </pc:spChg>
        <pc:spChg chg="add del mod">
          <ac:chgData name="Vasco Correia" userId="4f233328b9281b6d" providerId="LiveId" clId="{B3928161-03BE-4ADC-8B8D-FD7459F4CE66}" dt="2021-10-05T15:16:11.315" v="1708" actId="478"/>
          <ac:spMkLst>
            <pc:docMk/>
            <pc:sldMk cId="471114661" sldId="270"/>
            <ac:spMk id="5" creationId="{8A79AF17-1D27-4453-879C-943FA7561F18}"/>
          </ac:spMkLst>
        </pc:spChg>
        <pc:spChg chg="del">
          <ac:chgData name="Vasco Correia" userId="4f233328b9281b6d" providerId="LiveId" clId="{B3928161-03BE-4ADC-8B8D-FD7459F4CE66}" dt="2021-10-05T15:16:08.526" v="1707" actId="478"/>
          <ac:spMkLst>
            <pc:docMk/>
            <pc:sldMk cId="471114661" sldId="270"/>
            <ac:spMk id="8" creationId="{9F3977B6-C63F-412E-97FD-53646ED7A85F}"/>
          </ac:spMkLst>
        </pc:spChg>
        <pc:spChg chg="add mod">
          <ac:chgData name="Vasco Correia" userId="4f233328b9281b6d" providerId="LiveId" clId="{B3928161-03BE-4ADC-8B8D-FD7459F4CE66}" dt="2021-10-05T15:29:14.864" v="1887" actId="1076"/>
          <ac:spMkLst>
            <pc:docMk/>
            <pc:sldMk cId="471114661" sldId="270"/>
            <ac:spMk id="11" creationId="{69F4EAAC-9B0F-4B42-999E-B66916210AAC}"/>
          </ac:spMkLst>
        </pc:spChg>
        <pc:picChg chg="del mod">
          <ac:chgData name="Vasco Correia" userId="4f233328b9281b6d" providerId="LiveId" clId="{B3928161-03BE-4ADC-8B8D-FD7459F4CE66}" dt="2021-10-04T19:02:14.532" v="174" actId="478"/>
          <ac:picMkLst>
            <pc:docMk/>
            <pc:sldMk cId="471114661" sldId="270"/>
            <ac:picMk id="4" creationId="{249E0643-9F8D-498D-A1E7-05B387895882}"/>
          </ac:picMkLst>
        </pc:picChg>
        <pc:picChg chg="add mod">
          <ac:chgData name="Vasco Correia" userId="4f233328b9281b6d" providerId="LiveId" clId="{B3928161-03BE-4ADC-8B8D-FD7459F4CE66}" dt="2021-10-05T15:29:31.336" v="1891" actId="1076"/>
          <ac:picMkLst>
            <pc:docMk/>
            <pc:sldMk cId="471114661" sldId="270"/>
            <ac:picMk id="6" creationId="{89E4A2D2-BD17-4616-A10A-615A600E393A}"/>
          </ac:picMkLst>
        </pc:picChg>
      </pc:sldChg>
      <pc:sldChg chg="addSp modSp mod">
        <pc:chgData name="Vasco Correia" userId="4f233328b9281b6d" providerId="LiveId" clId="{B3928161-03BE-4ADC-8B8D-FD7459F4CE66}" dt="2021-10-05T15:23:58.332" v="1824" actId="1076"/>
        <pc:sldMkLst>
          <pc:docMk/>
          <pc:sldMk cId="3221449195" sldId="271"/>
        </pc:sldMkLst>
        <pc:spChg chg="mod">
          <ac:chgData name="Vasco Correia" userId="4f233328b9281b6d" providerId="LiveId" clId="{B3928161-03BE-4ADC-8B8D-FD7459F4CE66}" dt="2021-10-05T14:56:33.613" v="947" actId="2711"/>
          <ac:spMkLst>
            <pc:docMk/>
            <pc:sldMk cId="3221449195" sldId="271"/>
            <ac:spMk id="2" creationId="{E60CE11F-813D-41CC-9E50-E9A474CD811A}"/>
          </ac:spMkLst>
        </pc:spChg>
        <pc:spChg chg="mod">
          <ac:chgData name="Vasco Correia" userId="4f233328b9281b6d" providerId="LiveId" clId="{B3928161-03BE-4ADC-8B8D-FD7459F4CE66}" dt="2021-10-05T15:23:58.332" v="1824" actId="1076"/>
          <ac:spMkLst>
            <pc:docMk/>
            <pc:sldMk cId="3221449195" sldId="271"/>
            <ac:spMk id="3" creationId="{53958B1E-9644-4797-83AC-ACDCA1293FC9}"/>
          </ac:spMkLst>
        </pc:spChg>
        <pc:spChg chg="mod">
          <ac:chgData name="Vasco Correia" userId="4f233328b9281b6d" providerId="LiveId" clId="{B3928161-03BE-4ADC-8B8D-FD7459F4CE66}" dt="2021-10-05T15:23:54.764" v="1823" actId="1076"/>
          <ac:spMkLst>
            <pc:docMk/>
            <pc:sldMk cId="3221449195" sldId="271"/>
            <ac:spMk id="13" creationId="{1328849D-A730-4FEE-A586-AE88FE6A1D93}"/>
          </ac:spMkLst>
        </pc:spChg>
        <pc:picChg chg="mod">
          <ac:chgData name="Vasco Correia" userId="4f233328b9281b6d" providerId="LiveId" clId="{B3928161-03BE-4ADC-8B8D-FD7459F4CE66}" dt="2021-10-05T15:23:51.300" v="1822" actId="1076"/>
          <ac:picMkLst>
            <pc:docMk/>
            <pc:sldMk cId="3221449195" sldId="271"/>
            <ac:picMk id="11" creationId="{45DCD963-8385-40B3-8D66-9DD3448A6C9B}"/>
          </ac:picMkLst>
        </pc:picChg>
        <pc:picChg chg="add mod">
          <ac:chgData name="Vasco Correia" userId="4f233328b9281b6d" providerId="LiveId" clId="{B3928161-03BE-4ADC-8B8D-FD7459F4CE66}" dt="2021-10-05T15:23:41.012" v="1819" actId="1076"/>
          <ac:picMkLst>
            <pc:docMk/>
            <pc:sldMk cId="3221449195" sldId="271"/>
            <ac:picMk id="2050" creationId="{F95CEB52-F964-4279-8884-65227875A4A6}"/>
          </ac:picMkLst>
        </pc:picChg>
      </pc:sldChg>
      <pc:sldChg chg="modSp add del mod">
        <pc:chgData name="Vasco Correia" userId="4f233328b9281b6d" providerId="LiveId" clId="{B3928161-03BE-4ADC-8B8D-FD7459F4CE66}" dt="2021-10-05T15:13:36.366" v="1635" actId="47"/>
        <pc:sldMkLst>
          <pc:docMk/>
          <pc:sldMk cId="122210446" sldId="272"/>
        </pc:sldMkLst>
        <pc:spChg chg="mod">
          <ac:chgData name="Vasco Correia" userId="4f233328b9281b6d" providerId="LiveId" clId="{B3928161-03BE-4ADC-8B8D-FD7459F4CE66}" dt="2021-10-05T15:01:47.242" v="1285" actId="20577"/>
          <ac:spMkLst>
            <pc:docMk/>
            <pc:sldMk cId="122210446" sldId="272"/>
            <ac:spMk id="6" creationId="{0A847996-7CEA-46AC-8E1F-A3154EFB71EA}"/>
          </ac:spMkLst>
        </pc:spChg>
      </pc:sldChg>
      <pc:sldChg chg="add del">
        <pc:chgData name="Vasco Correia" userId="4f233328b9281b6d" providerId="LiveId" clId="{B3928161-03BE-4ADC-8B8D-FD7459F4CE66}" dt="2021-10-04T19:01:43.373" v="137" actId="2890"/>
        <pc:sldMkLst>
          <pc:docMk/>
          <pc:sldMk cId="2593600730" sldId="272"/>
        </pc:sldMkLst>
      </pc:sldChg>
      <pc:sldChg chg="addSp delSp modSp add mod ord">
        <pc:chgData name="Vasco Correia" userId="4f233328b9281b6d" providerId="LiveId" clId="{B3928161-03BE-4ADC-8B8D-FD7459F4CE66}" dt="2021-10-05T14:55:52.362" v="927" actId="1076"/>
        <pc:sldMkLst>
          <pc:docMk/>
          <pc:sldMk cId="2246729218" sldId="273"/>
        </pc:sldMkLst>
        <pc:spChg chg="mod">
          <ac:chgData name="Vasco Correia" userId="4f233328b9281b6d" providerId="LiveId" clId="{B3928161-03BE-4ADC-8B8D-FD7459F4CE66}" dt="2021-10-05T14:55:15.286" v="916" actId="2711"/>
          <ac:spMkLst>
            <pc:docMk/>
            <pc:sldMk cId="2246729218" sldId="273"/>
            <ac:spMk id="2" creationId="{EC8257E9-DE7F-4F4F-84C3-CE2C96684358}"/>
          </ac:spMkLst>
        </pc:spChg>
        <pc:spChg chg="del">
          <ac:chgData name="Vasco Correia" userId="4f233328b9281b6d" providerId="LiveId" clId="{B3928161-03BE-4ADC-8B8D-FD7459F4CE66}" dt="2021-10-04T19:12:19.733" v="402" actId="478"/>
          <ac:spMkLst>
            <pc:docMk/>
            <pc:sldMk cId="2246729218" sldId="273"/>
            <ac:spMk id="4" creationId="{98D284E0-77D7-4E25-8491-01F1242A4B4A}"/>
          </ac:spMkLst>
        </pc:spChg>
        <pc:spChg chg="mod ord">
          <ac:chgData name="Vasco Correia" userId="4f233328b9281b6d" providerId="LiveId" clId="{B3928161-03BE-4ADC-8B8D-FD7459F4CE66}" dt="2021-10-04T19:12:11.819" v="401" actId="1076"/>
          <ac:spMkLst>
            <pc:docMk/>
            <pc:sldMk cId="2246729218" sldId="273"/>
            <ac:spMk id="5" creationId="{1D136D08-30FA-4DCB-9F2F-5060DF1091F0}"/>
          </ac:spMkLst>
        </pc:spChg>
        <pc:spChg chg="add mod">
          <ac:chgData name="Vasco Correia" userId="4f233328b9281b6d" providerId="LiveId" clId="{B3928161-03BE-4ADC-8B8D-FD7459F4CE66}" dt="2021-10-05T14:55:52.362" v="927" actId="1076"/>
          <ac:spMkLst>
            <pc:docMk/>
            <pc:sldMk cId="2246729218" sldId="273"/>
            <ac:spMk id="10" creationId="{68731053-1079-4E33-8D92-460E7EF586BE}"/>
          </ac:spMkLst>
        </pc:spChg>
        <pc:picChg chg="del">
          <ac:chgData name="Vasco Correia" userId="4f233328b9281b6d" providerId="LiveId" clId="{B3928161-03BE-4ADC-8B8D-FD7459F4CE66}" dt="2021-10-04T19:11:01.550" v="376" actId="478"/>
          <ac:picMkLst>
            <pc:docMk/>
            <pc:sldMk cId="2246729218" sldId="273"/>
            <ac:picMk id="8" creationId="{C85A222C-451A-4F6C-84A9-0ED05A477FD0}"/>
          </ac:picMkLst>
        </pc:picChg>
        <pc:picChg chg="add mod">
          <ac:chgData name="Vasco Correia" userId="4f233328b9281b6d" providerId="LiveId" clId="{B3928161-03BE-4ADC-8B8D-FD7459F4CE66}" dt="2021-10-05T14:55:28.818" v="921" actId="1076"/>
          <ac:picMkLst>
            <pc:docMk/>
            <pc:sldMk cId="2246729218" sldId="273"/>
            <ac:picMk id="9" creationId="{28BD3AE1-58E5-462C-9167-AB61AAB97790}"/>
          </ac:picMkLst>
        </pc:picChg>
      </pc:sldChg>
      <pc:sldChg chg="addSp delSp modSp add mod">
        <pc:chgData name="Vasco Correia" userId="4f233328b9281b6d" providerId="LiveId" clId="{B3928161-03BE-4ADC-8B8D-FD7459F4CE66}" dt="2021-10-05T15:26:33.162" v="1860" actId="207"/>
        <pc:sldMkLst>
          <pc:docMk/>
          <pc:sldMk cId="3948039114" sldId="274"/>
        </pc:sldMkLst>
        <pc:spChg chg="mod">
          <ac:chgData name="Vasco Correia" userId="4f233328b9281b6d" providerId="LiveId" clId="{B3928161-03BE-4ADC-8B8D-FD7459F4CE66}" dt="2021-10-05T14:56:00.125" v="928" actId="2711"/>
          <ac:spMkLst>
            <pc:docMk/>
            <pc:sldMk cId="3948039114" sldId="274"/>
            <ac:spMk id="2" creationId="{EC8257E9-DE7F-4F4F-84C3-CE2C96684358}"/>
          </ac:spMkLst>
        </pc:spChg>
        <pc:spChg chg="add mod">
          <ac:chgData name="Vasco Correia" userId="4f233328b9281b6d" providerId="LiveId" clId="{B3928161-03BE-4ADC-8B8D-FD7459F4CE66}" dt="2021-10-05T15:26:33.162" v="1860" actId="207"/>
          <ac:spMkLst>
            <pc:docMk/>
            <pc:sldMk cId="3948039114" sldId="274"/>
            <ac:spMk id="3" creationId="{03083A12-89FE-4954-952D-8A1023A8A0B1}"/>
          </ac:spMkLst>
        </pc:spChg>
        <pc:spChg chg="add del mod">
          <ac:chgData name="Vasco Correia" userId="4f233328b9281b6d" providerId="LiveId" clId="{B3928161-03BE-4ADC-8B8D-FD7459F4CE66}" dt="2021-10-05T14:42:05.637" v="729" actId="478"/>
          <ac:spMkLst>
            <pc:docMk/>
            <pc:sldMk cId="3948039114" sldId="274"/>
            <ac:spMk id="4" creationId="{058382F9-4A7B-4919-8833-544F2E10DAFF}"/>
          </ac:spMkLst>
        </pc:spChg>
        <pc:spChg chg="del">
          <ac:chgData name="Vasco Correia" userId="4f233328b9281b6d" providerId="LiveId" clId="{B3928161-03BE-4ADC-8B8D-FD7459F4CE66}" dt="2021-10-05T14:42:24.750" v="733" actId="478"/>
          <ac:spMkLst>
            <pc:docMk/>
            <pc:sldMk cId="3948039114" sldId="274"/>
            <ac:spMk id="5" creationId="{1D136D08-30FA-4DCB-9F2F-5060DF1091F0}"/>
          </ac:spMkLst>
        </pc:spChg>
        <pc:spChg chg="mod">
          <ac:chgData name="Vasco Correia" userId="4f233328b9281b6d" providerId="LiveId" clId="{B3928161-03BE-4ADC-8B8D-FD7459F4CE66}" dt="2021-10-05T14:56:09.051" v="936" actId="27636"/>
          <ac:spMkLst>
            <pc:docMk/>
            <pc:sldMk cId="3948039114" sldId="274"/>
            <ac:spMk id="10" creationId="{68731053-1079-4E33-8D92-460E7EF586BE}"/>
          </ac:spMkLst>
        </pc:spChg>
        <pc:spChg chg="add mod">
          <ac:chgData name="Vasco Correia" userId="4f233328b9281b6d" providerId="LiveId" clId="{B3928161-03BE-4ADC-8B8D-FD7459F4CE66}" dt="2021-10-05T15:26:19.018" v="1858" actId="207"/>
          <ac:spMkLst>
            <pc:docMk/>
            <pc:sldMk cId="3948039114" sldId="274"/>
            <ac:spMk id="11" creationId="{D849299B-5C9A-43C1-A9F9-F1F72CAC0609}"/>
          </ac:spMkLst>
        </pc:spChg>
        <pc:picChg chg="del">
          <ac:chgData name="Vasco Correia" userId="4f233328b9281b6d" providerId="LiveId" clId="{B3928161-03BE-4ADC-8B8D-FD7459F4CE66}" dt="2021-10-04T19:19:42.823" v="676" actId="478"/>
          <ac:picMkLst>
            <pc:docMk/>
            <pc:sldMk cId="3948039114" sldId="274"/>
            <ac:picMk id="9" creationId="{28BD3AE1-58E5-462C-9167-AB61AAB97790}"/>
          </ac:picMkLst>
        </pc:picChg>
        <pc:cxnChg chg="add mod">
          <ac:chgData name="Vasco Correia" userId="4f233328b9281b6d" providerId="LiveId" clId="{B3928161-03BE-4ADC-8B8D-FD7459F4CE66}" dt="2021-10-05T15:26:19.618" v="1859" actId="1076"/>
          <ac:cxnSpMkLst>
            <pc:docMk/>
            <pc:sldMk cId="3948039114" sldId="274"/>
            <ac:cxnSpMk id="7" creationId="{7D6613D7-87D3-467F-8676-03967D3B944F}"/>
          </ac:cxnSpMkLst>
        </pc:cxnChg>
        <pc:cxnChg chg="add mod">
          <ac:chgData name="Vasco Correia" userId="4f233328b9281b6d" providerId="LiveId" clId="{B3928161-03BE-4ADC-8B8D-FD7459F4CE66}" dt="2021-10-05T15:26:19.618" v="1859" actId="1076"/>
          <ac:cxnSpMkLst>
            <pc:docMk/>
            <pc:sldMk cId="3948039114" sldId="274"/>
            <ac:cxnSpMk id="13" creationId="{13013797-CE73-461E-9116-2D7A1EBC08E1}"/>
          </ac:cxnSpMkLst>
        </pc:cxnChg>
      </pc:sldChg>
      <pc:sldChg chg="addSp delSp modSp add mod">
        <pc:chgData name="Vasco Correia" userId="4f233328b9281b6d" providerId="LiveId" clId="{B3928161-03BE-4ADC-8B8D-FD7459F4CE66}" dt="2021-10-05T14:59:21.953" v="1234" actId="20577"/>
        <pc:sldMkLst>
          <pc:docMk/>
          <pc:sldMk cId="2706272534" sldId="275"/>
        </pc:sldMkLst>
        <pc:spChg chg="mod">
          <ac:chgData name="Vasco Correia" userId="4f233328b9281b6d" providerId="LiveId" clId="{B3928161-03BE-4ADC-8B8D-FD7459F4CE66}" dt="2021-10-05T14:54:50.590" v="910" actId="2711"/>
          <ac:spMkLst>
            <pc:docMk/>
            <pc:sldMk cId="2706272534" sldId="275"/>
            <ac:spMk id="2" creationId="{EC8257E9-DE7F-4F4F-84C3-CE2C96684358}"/>
          </ac:spMkLst>
        </pc:spChg>
        <pc:spChg chg="del">
          <ac:chgData name="Vasco Correia" userId="4f233328b9281b6d" providerId="LiveId" clId="{B3928161-03BE-4ADC-8B8D-FD7459F4CE66}" dt="2021-10-05T14:54:14.316" v="904" actId="478"/>
          <ac:spMkLst>
            <pc:docMk/>
            <pc:sldMk cId="2706272534" sldId="275"/>
            <ac:spMk id="5" creationId="{1D136D08-30FA-4DCB-9F2F-5060DF1091F0}"/>
          </ac:spMkLst>
        </pc:spChg>
        <pc:spChg chg="mod">
          <ac:chgData name="Vasco Correia" userId="4f233328b9281b6d" providerId="LiveId" clId="{B3928161-03BE-4ADC-8B8D-FD7459F4CE66}" dt="2021-10-05T14:59:21.953" v="1234" actId="20577"/>
          <ac:spMkLst>
            <pc:docMk/>
            <pc:sldMk cId="2706272534" sldId="275"/>
            <ac:spMk id="10" creationId="{68731053-1079-4E33-8D92-460E7EF586BE}"/>
          </ac:spMkLst>
        </pc:spChg>
        <pc:spChg chg="add mod">
          <ac:chgData name="Vasco Correia" userId="4f233328b9281b6d" providerId="LiveId" clId="{B3928161-03BE-4ADC-8B8D-FD7459F4CE66}" dt="2021-10-05T14:54:27.379" v="909" actId="1076"/>
          <ac:spMkLst>
            <pc:docMk/>
            <pc:sldMk cId="2706272534" sldId="275"/>
            <ac:spMk id="11" creationId="{3FC0AC3A-E37C-40C9-8676-75C8F36362FE}"/>
          </ac:spMkLst>
        </pc:spChg>
        <pc:picChg chg="add mod">
          <ac:chgData name="Vasco Correia" userId="4f233328b9281b6d" providerId="LiveId" clId="{B3928161-03BE-4ADC-8B8D-FD7459F4CE66}" dt="2021-10-05T14:53:30.083" v="868" actId="1076"/>
          <ac:picMkLst>
            <pc:docMk/>
            <pc:sldMk cId="2706272534" sldId="275"/>
            <ac:picMk id="8" creationId="{3423D692-3530-4D70-80E8-BB01B2A369C2}"/>
          </ac:picMkLst>
        </pc:picChg>
        <pc:picChg chg="del">
          <ac:chgData name="Vasco Correia" userId="4f233328b9281b6d" providerId="LiveId" clId="{B3928161-03BE-4ADC-8B8D-FD7459F4CE66}" dt="2021-10-05T14:43:20.748" v="736" actId="478"/>
          <ac:picMkLst>
            <pc:docMk/>
            <pc:sldMk cId="2706272534" sldId="275"/>
            <ac:picMk id="9" creationId="{28BD3AE1-58E5-462C-9167-AB61AAB97790}"/>
          </ac:picMkLst>
        </pc:picChg>
      </pc:sldChg>
      <pc:sldChg chg="addSp delSp modSp add mod">
        <pc:chgData name="Vasco Correia" userId="4f233328b9281b6d" providerId="LiveId" clId="{B3928161-03BE-4ADC-8B8D-FD7459F4CE66}" dt="2021-10-05T15:01:38.165" v="1282" actId="1076"/>
        <pc:sldMkLst>
          <pc:docMk/>
          <pc:sldMk cId="3848480886" sldId="276"/>
        </pc:sldMkLst>
        <pc:spChg chg="mod">
          <ac:chgData name="Vasco Correia" userId="4f233328b9281b6d" providerId="LiveId" clId="{B3928161-03BE-4ADC-8B8D-FD7459F4CE66}" dt="2021-10-05T14:57:06.931" v="962" actId="20577"/>
          <ac:spMkLst>
            <pc:docMk/>
            <pc:sldMk cId="3848480886" sldId="276"/>
            <ac:spMk id="2" creationId="{EC8257E9-DE7F-4F4F-84C3-CE2C96684358}"/>
          </ac:spMkLst>
        </pc:spChg>
        <pc:spChg chg="mod">
          <ac:chgData name="Vasco Correia" userId="4f233328b9281b6d" providerId="LiveId" clId="{B3928161-03BE-4ADC-8B8D-FD7459F4CE66}" dt="2021-10-05T15:01:02.982" v="1241" actId="14100"/>
          <ac:spMkLst>
            <pc:docMk/>
            <pc:sldMk cId="3848480886" sldId="276"/>
            <ac:spMk id="10" creationId="{68731053-1079-4E33-8D92-460E7EF586BE}"/>
          </ac:spMkLst>
        </pc:spChg>
        <pc:spChg chg="mod">
          <ac:chgData name="Vasco Correia" userId="4f233328b9281b6d" providerId="LiveId" clId="{B3928161-03BE-4ADC-8B8D-FD7459F4CE66}" dt="2021-10-05T15:01:38.165" v="1282" actId="1076"/>
          <ac:spMkLst>
            <pc:docMk/>
            <pc:sldMk cId="3848480886" sldId="276"/>
            <ac:spMk id="11" creationId="{3FC0AC3A-E37C-40C9-8676-75C8F36362FE}"/>
          </ac:spMkLst>
        </pc:spChg>
        <pc:picChg chg="del">
          <ac:chgData name="Vasco Correia" userId="4f233328b9281b6d" providerId="LiveId" clId="{B3928161-03BE-4ADC-8B8D-FD7459F4CE66}" dt="2021-10-05T14:59:40.919" v="1238" actId="478"/>
          <ac:picMkLst>
            <pc:docMk/>
            <pc:sldMk cId="3848480886" sldId="276"/>
            <ac:picMk id="8" creationId="{3423D692-3530-4D70-80E8-BB01B2A369C2}"/>
          </ac:picMkLst>
        </pc:picChg>
        <pc:picChg chg="add mod">
          <ac:chgData name="Vasco Correia" userId="4f233328b9281b6d" providerId="LiveId" clId="{B3928161-03BE-4ADC-8B8D-FD7459F4CE66}" dt="2021-10-05T15:01:20.965" v="1246" actId="14100"/>
          <ac:picMkLst>
            <pc:docMk/>
            <pc:sldMk cId="3848480886" sldId="276"/>
            <ac:picMk id="9" creationId="{F7F51737-4B92-4E42-B663-FD403094EB05}"/>
          </ac:picMkLst>
        </pc:picChg>
      </pc:sldChg>
      <pc:sldChg chg="add del">
        <pc:chgData name="Vasco Correia" userId="4f233328b9281b6d" providerId="LiveId" clId="{B3928161-03BE-4ADC-8B8D-FD7459F4CE66}" dt="2021-10-05T15:02:17.027" v="1295" actId="2696"/>
        <pc:sldMkLst>
          <pc:docMk/>
          <pc:sldMk cId="1194842155" sldId="277"/>
        </pc:sldMkLst>
      </pc:sldChg>
      <pc:sldChg chg="addSp delSp modSp add mod">
        <pc:chgData name="Vasco Correia" userId="4f233328b9281b6d" providerId="LiveId" clId="{B3928161-03BE-4ADC-8B8D-FD7459F4CE66}" dt="2021-10-05T15:08:29.938" v="1560" actId="122"/>
        <pc:sldMkLst>
          <pc:docMk/>
          <pc:sldMk cId="3437350617" sldId="278"/>
        </pc:sldMkLst>
        <pc:spChg chg="mod">
          <ac:chgData name="Vasco Correia" userId="4f233328b9281b6d" providerId="LiveId" clId="{B3928161-03BE-4ADC-8B8D-FD7459F4CE66}" dt="2021-10-05T15:01:52.742" v="1293" actId="20577"/>
          <ac:spMkLst>
            <pc:docMk/>
            <pc:sldMk cId="3437350617" sldId="278"/>
            <ac:spMk id="2" creationId="{EC8257E9-DE7F-4F4F-84C3-CE2C96684358}"/>
          </ac:spMkLst>
        </pc:spChg>
        <pc:spChg chg="del">
          <ac:chgData name="Vasco Correia" userId="4f233328b9281b6d" providerId="LiveId" clId="{B3928161-03BE-4ADC-8B8D-FD7459F4CE66}" dt="2021-10-05T15:03:29.389" v="1350" actId="478"/>
          <ac:spMkLst>
            <pc:docMk/>
            <pc:sldMk cId="3437350617" sldId="278"/>
            <ac:spMk id="10" creationId="{68731053-1079-4E33-8D92-460E7EF586BE}"/>
          </ac:spMkLst>
        </pc:spChg>
        <pc:spChg chg="del">
          <ac:chgData name="Vasco Correia" userId="4f233328b9281b6d" providerId="LiveId" clId="{B3928161-03BE-4ADC-8B8D-FD7459F4CE66}" dt="2021-10-05T15:06:18.827" v="1516" actId="478"/>
          <ac:spMkLst>
            <pc:docMk/>
            <pc:sldMk cId="3437350617" sldId="278"/>
            <ac:spMk id="11" creationId="{3FC0AC3A-E37C-40C9-8676-75C8F36362FE}"/>
          </ac:spMkLst>
        </pc:spChg>
        <pc:graphicFrameChg chg="add mod modGraphic">
          <ac:chgData name="Vasco Correia" userId="4f233328b9281b6d" providerId="LiveId" clId="{B3928161-03BE-4ADC-8B8D-FD7459F4CE66}" dt="2021-10-05T15:08:29.938" v="1560" actId="122"/>
          <ac:graphicFrameMkLst>
            <pc:docMk/>
            <pc:sldMk cId="3437350617" sldId="278"/>
            <ac:graphicFrameMk id="3" creationId="{0E37F2C8-258E-49C0-A5A4-3363C8E1362B}"/>
          </ac:graphicFrameMkLst>
        </pc:graphicFrameChg>
        <pc:picChg chg="add del">
          <ac:chgData name="Vasco Correia" userId="4f233328b9281b6d" providerId="LiveId" clId="{B3928161-03BE-4ADC-8B8D-FD7459F4CE66}" dt="2021-10-05T15:05:28.948" v="1461" actId="478"/>
          <ac:picMkLst>
            <pc:docMk/>
            <pc:sldMk cId="3437350617" sldId="278"/>
            <ac:picMk id="4" creationId="{0B3F71A1-455F-4744-8E0D-070E30E9F92D}"/>
          </ac:picMkLst>
        </pc:picChg>
        <pc:picChg chg="add mod">
          <ac:chgData name="Vasco Correia" userId="4f233328b9281b6d" providerId="LiveId" clId="{B3928161-03BE-4ADC-8B8D-FD7459F4CE66}" dt="2021-10-05T15:07:04.458" v="1538" actId="1036"/>
          <ac:picMkLst>
            <pc:docMk/>
            <pc:sldMk cId="3437350617" sldId="278"/>
            <ac:picMk id="5" creationId="{B08B1867-AE82-4EA1-A6B3-E3ECFF255171}"/>
          </ac:picMkLst>
        </pc:picChg>
        <pc:picChg chg="del">
          <ac:chgData name="Vasco Correia" userId="4f233328b9281b6d" providerId="LiveId" clId="{B3928161-03BE-4ADC-8B8D-FD7459F4CE66}" dt="2021-10-05T15:02:10.302" v="1294" actId="478"/>
          <ac:picMkLst>
            <pc:docMk/>
            <pc:sldMk cId="3437350617" sldId="278"/>
            <ac:picMk id="9" creationId="{F7F51737-4B92-4E42-B663-FD403094EB05}"/>
          </ac:picMkLst>
        </pc:picChg>
        <pc:picChg chg="add mod">
          <ac:chgData name="Vasco Correia" userId="4f233328b9281b6d" providerId="LiveId" clId="{B3928161-03BE-4ADC-8B8D-FD7459F4CE66}" dt="2021-10-05T15:05:22.238" v="1459"/>
          <ac:picMkLst>
            <pc:docMk/>
            <pc:sldMk cId="3437350617" sldId="278"/>
            <ac:picMk id="12" creationId="{CFD0EDD2-2FAF-411D-8D6C-AE7D48C989D8}"/>
          </ac:picMkLst>
        </pc:picChg>
        <pc:picChg chg="add mod">
          <ac:chgData name="Vasco Correia" userId="4f233328b9281b6d" providerId="LiveId" clId="{B3928161-03BE-4ADC-8B8D-FD7459F4CE66}" dt="2021-10-05T15:07:27.442" v="1546" actId="1036"/>
          <ac:picMkLst>
            <pc:docMk/>
            <pc:sldMk cId="3437350617" sldId="278"/>
            <ac:picMk id="13" creationId="{7E5467F6-A4B9-4B3C-B8C1-BB21B6F2DF3C}"/>
          </ac:picMkLst>
        </pc:picChg>
        <pc:picChg chg="add mod">
          <ac:chgData name="Vasco Correia" userId="4f233328b9281b6d" providerId="LiveId" clId="{B3928161-03BE-4ADC-8B8D-FD7459F4CE66}" dt="2021-10-05T15:07:40.529" v="1550" actId="1076"/>
          <ac:picMkLst>
            <pc:docMk/>
            <pc:sldMk cId="3437350617" sldId="278"/>
            <ac:picMk id="14" creationId="{DAE6C185-B9CA-4A65-9891-554297751DBE}"/>
          </ac:picMkLst>
        </pc:picChg>
        <pc:picChg chg="add mod">
          <ac:chgData name="Vasco Correia" userId="4f233328b9281b6d" providerId="LiveId" clId="{B3928161-03BE-4ADC-8B8D-FD7459F4CE66}" dt="2021-10-05T15:07:57.920" v="1554" actId="1076"/>
          <ac:picMkLst>
            <pc:docMk/>
            <pc:sldMk cId="3437350617" sldId="278"/>
            <ac:picMk id="15" creationId="{50281356-B391-43C2-AB3F-1450E4FE6A61}"/>
          </ac:picMkLst>
        </pc:picChg>
      </pc:sldChg>
      <pc:sldChg chg="addSp delSp modSp add mod addAnim delAnim setClrOvrMap">
        <pc:chgData name="Vasco Correia" userId="4f233328b9281b6d" providerId="LiveId" clId="{B3928161-03BE-4ADC-8B8D-FD7459F4CE66}" dt="2021-10-05T15:15:57.273" v="1706" actId="29295"/>
        <pc:sldMkLst>
          <pc:docMk/>
          <pc:sldMk cId="1190062422" sldId="279"/>
        </pc:sldMkLst>
        <pc:spChg chg="mod ord">
          <ac:chgData name="Vasco Correia" userId="4f233328b9281b6d" providerId="LiveId" clId="{B3928161-03BE-4ADC-8B8D-FD7459F4CE66}" dt="2021-10-05T15:13:11.428" v="1634" actId="1076"/>
          <ac:spMkLst>
            <pc:docMk/>
            <pc:sldMk cId="1190062422" sldId="279"/>
            <ac:spMk id="2" creationId="{EC8257E9-DE7F-4F4F-84C3-CE2C96684358}"/>
          </ac:spMkLst>
        </pc:spChg>
        <pc:spChg chg="add del mod">
          <ac:chgData name="Vasco Correia" userId="4f233328b9281b6d" providerId="LiveId" clId="{B3928161-03BE-4ADC-8B8D-FD7459F4CE66}" dt="2021-10-05T15:14:22.264" v="1640" actId="767"/>
          <ac:spMkLst>
            <pc:docMk/>
            <pc:sldMk cId="1190062422" sldId="279"/>
            <ac:spMk id="4" creationId="{A87A3575-B04D-4C3D-8D4E-1C82E1E87CEC}"/>
          </ac:spMkLst>
        </pc:spChg>
        <pc:spChg chg="add mod">
          <ac:chgData name="Vasco Correia" userId="4f233328b9281b6d" providerId="LiveId" clId="{B3928161-03BE-4ADC-8B8D-FD7459F4CE66}" dt="2021-10-05T15:15:41.579" v="1705" actId="1076"/>
          <ac:spMkLst>
            <pc:docMk/>
            <pc:sldMk cId="1190062422" sldId="279"/>
            <ac:spMk id="34" creationId="{FE65D9F2-1FFF-4BAD-8280-18398ABE473B}"/>
          </ac:spMkLst>
        </pc:spChg>
        <pc:spChg chg="add del">
          <ac:chgData name="Vasco Correia" userId="4f233328b9281b6d" providerId="LiveId" clId="{B3928161-03BE-4ADC-8B8D-FD7459F4CE66}" dt="2021-10-05T15:10:30.657" v="1604" actId="26606"/>
          <ac:spMkLst>
            <pc:docMk/>
            <pc:sldMk cId="1190062422" sldId="279"/>
            <ac:spMk id="57" creationId="{45D37F4E-DDB4-456B-97E0-9937730A039F}"/>
          </ac:spMkLst>
        </pc:spChg>
        <pc:spChg chg="add del">
          <ac:chgData name="Vasco Correia" userId="4f233328b9281b6d" providerId="LiveId" clId="{B3928161-03BE-4ADC-8B8D-FD7459F4CE66}" dt="2021-10-05T15:10:30.657" v="1604" actId="26606"/>
          <ac:spMkLst>
            <pc:docMk/>
            <pc:sldMk cId="1190062422" sldId="279"/>
            <ac:spMk id="58" creationId="{B2DD41CD-8F47-4F56-AD12-4E2FF7696987}"/>
          </ac:spMkLst>
        </pc:spChg>
        <pc:spChg chg="add del">
          <ac:chgData name="Vasco Correia" userId="4f233328b9281b6d" providerId="LiveId" clId="{B3928161-03BE-4ADC-8B8D-FD7459F4CE66}" dt="2021-10-05T15:10:13.084" v="1596" actId="26606"/>
          <ac:spMkLst>
            <pc:docMk/>
            <pc:sldMk cId="1190062422" sldId="279"/>
            <ac:spMk id="60" creationId="{657F69E0-C4B0-4BEC-A689-4F8D877F05D4}"/>
          </ac:spMkLst>
        </pc:spChg>
        <pc:spChg chg="add del">
          <ac:chgData name="Vasco Correia" userId="4f233328b9281b6d" providerId="LiveId" clId="{B3928161-03BE-4ADC-8B8D-FD7459F4CE66}" dt="2021-10-05T15:10:13.084" v="1596" actId="26606"/>
          <ac:spMkLst>
            <pc:docMk/>
            <pc:sldMk cId="1190062422" sldId="279"/>
            <ac:spMk id="61" creationId="{9F6380B4-6A1C-481E-8408-B4E6C75B9B81}"/>
          </ac:spMkLst>
        </pc:spChg>
        <pc:spChg chg="add del">
          <ac:chgData name="Vasco Correia" userId="4f233328b9281b6d" providerId="LiveId" clId="{B3928161-03BE-4ADC-8B8D-FD7459F4CE66}" dt="2021-10-05T15:10:23.771" v="1600" actId="26606"/>
          <ac:spMkLst>
            <pc:docMk/>
            <pc:sldMk cId="1190062422" sldId="279"/>
            <ac:spMk id="62" creationId="{3B47FC9C-2ED3-4100-A4EF-E8CDFEE106C9}"/>
          </ac:spMkLst>
        </pc:spChg>
        <pc:spChg chg="add del">
          <ac:chgData name="Vasco Correia" userId="4f233328b9281b6d" providerId="LiveId" clId="{B3928161-03BE-4ADC-8B8D-FD7459F4CE66}" dt="2021-10-05T15:10:04.260" v="1591" actId="26606"/>
          <ac:spMkLst>
            <pc:docMk/>
            <pc:sldMk cId="1190062422" sldId="279"/>
            <ac:spMk id="63" creationId="{0671A8AE-40A1-4631-A6B8-581AFF065482}"/>
          </ac:spMkLst>
        </pc:spChg>
        <pc:spChg chg="add del">
          <ac:chgData name="Vasco Correia" userId="4f233328b9281b6d" providerId="LiveId" clId="{B3928161-03BE-4ADC-8B8D-FD7459F4CE66}" dt="2021-10-05T15:10:30.652" v="1603" actId="26606"/>
          <ac:spMkLst>
            <pc:docMk/>
            <pc:sldMk cId="1190062422" sldId="279"/>
            <ac:spMk id="64" creationId="{A414F261-E931-45CB-8605-20FFD6826336}"/>
          </ac:spMkLst>
        </pc:spChg>
        <pc:spChg chg="add del">
          <ac:chgData name="Vasco Correia" userId="4f233328b9281b6d" providerId="LiveId" clId="{B3928161-03BE-4ADC-8B8D-FD7459F4CE66}" dt="2021-10-05T15:10:04.260" v="1591" actId="26606"/>
          <ac:spMkLst>
            <pc:docMk/>
            <pc:sldMk cId="1190062422" sldId="279"/>
            <ac:spMk id="65" creationId="{AB58EF07-17C2-48CF-ABB0-EEF1F17CB8F0}"/>
          </ac:spMkLst>
        </pc:spChg>
        <pc:spChg chg="add del">
          <ac:chgData name="Vasco Correia" userId="4f233328b9281b6d" providerId="LiveId" clId="{B3928161-03BE-4ADC-8B8D-FD7459F4CE66}" dt="2021-10-05T15:10:04.260" v="1591" actId="26606"/>
          <ac:spMkLst>
            <pc:docMk/>
            <pc:sldMk cId="1190062422" sldId="279"/>
            <ac:spMk id="67" creationId="{AF2F604E-43BE-4DC3-B983-E071523364F8}"/>
          </ac:spMkLst>
        </pc:spChg>
        <pc:spChg chg="add del">
          <ac:chgData name="Vasco Correia" userId="4f233328b9281b6d" providerId="LiveId" clId="{B3928161-03BE-4ADC-8B8D-FD7459F4CE66}" dt="2021-10-05T15:10:04.260" v="1591" actId="26606"/>
          <ac:spMkLst>
            <pc:docMk/>
            <pc:sldMk cId="1190062422" sldId="279"/>
            <ac:spMk id="69" creationId="{08C9B587-E65E-4B52-B37C-ABEBB6E87928}"/>
          </ac:spMkLst>
        </pc:spChg>
        <pc:spChg chg="add del">
          <ac:chgData name="Vasco Correia" userId="4f233328b9281b6d" providerId="LiveId" clId="{B3928161-03BE-4ADC-8B8D-FD7459F4CE66}" dt="2021-10-05T15:12:10.358" v="1612" actId="26606"/>
          <ac:spMkLst>
            <pc:docMk/>
            <pc:sldMk cId="1190062422" sldId="279"/>
            <ac:spMk id="70" creationId="{0671A8AE-40A1-4631-A6B8-581AFF065482}"/>
          </ac:spMkLst>
        </pc:spChg>
        <pc:spChg chg="add del">
          <ac:chgData name="Vasco Correia" userId="4f233328b9281b6d" providerId="LiveId" clId="{B3928161-03BE-4ADC-8B8D-FD7459F4CE66}" dt="2021-10-05T15:10:04.916" v="1593" actId="26606"/>
          <ac:spMkLst>
            <pc:docMk/>
            <pc:sldMk cId="1190062422" sldId="279"/>
            <ac:spMk id="71" creationId="{37C89E4B-3C9F-44B9-8B86-D9E3D112D8EC}"/>
          </ac:spMkLst>
        </pc:spChg>
        <pc:spChg chg="add del">
          <ac:chgData name="Vasco Correia" userId="4f233328b9281b6d" providerId="LiveId" clId="{B3928161-03BE-4ADC-8B8D-FD7459F4CE66}" dt="2021-10-05T15:12:10.358" v="1612" actId="26606"/>
          <ac:spMkLst>
            <pc:docMk/>
            <pc:sldMk cId="1190062422" sldId="279"/>
            <ac:spMk id="74" creationId="{AB58EF07-17C2-48CF-ABB0-EEF1F17CB8F0}"/>
          </ac:spMkLst>
        </pc:spChg>
        <pc:spChg chg="add del">
          <ac:chgData name="Vasco Correia" userId="4f233328b9281b6d" providerId="LiveId" clId="{B3928161-03BE-4ADC-8B8D-FD7459F4CE66}" dt="2021-10-05T15:12:10.358" v="1612" actId="26606"/>
          <ac:spMkLst>
            <pc:docMk/>
            <pc:sldMk cId="1190062422" sldId="279"/>
            <ac:spMk id="75" creationId="{AF2F604E-43BE-4DC3-B983-E071523364F8}"/>
          </ac:spMkLst>
        </pc:spChg>
        <pc:spChg chg="add del">
          <ac:chgData name="Vasco Correia" userId="4f233328b9281b6d" providerId="LiveId" clId="{B3928161-03BE-4ADC-8B8D-FD7459F4CE66}" dt="2021-10-05T15:12:10.358" v="1612" actId="26606"/>
          <ac:spMkLst>
            <pc:docMk/>
            <pc:sldMk cId="1190062422" sldId="279"/>
            <ac:spMk id="76" creationId="{08C9B587-E65E-4B52-B37C-ABEBB6E87928}"/>
          </ac:spMkLst>
        </pc:spChg>
        <pc:spChg chg="add del">
          <ac:chgData name="Vasco Correia" userId="4f233328b9281b6d" providerId="LiveId" clId="{B3928161-03BE-4ADC-8B8D-FD7459F4CE66}" dt="2021-10-05T15:12:10.345" v="1611" actId="26606"/>
          <ac:spMkLst>
            <pc:docMk/>
            <pc:sldMk cId="1190062422" sldId="279"/>
            <ac:spMk id="81" creationId="{6F828D28-8E09-41CC-8229-3070B5467A96}"/>
          </ac:spMkLst>
        </pc:spChg>
        <pc:spChg chg="add del">
          <ac:chgData name="Vasco Correia" userId="4f233328b9281b6d" providerId="LiveId" clId="{B3928161-03BE-4ADC-8B8D-FD7459F4CE66}" dt="2021-10-05T15:12:10.345" v="1611" actId="26606"/>
          <ac:spMkLst>
            <pc:docMk/>
            <pc:sldMk cId="1190062422" sldId="279"/>
            <ac:spMk id="83" creationId="{D5B012D8-7F27-4758-9AC6-C889B154BD73}"/>
          </ac:spMkLst>
        </pc:spChg>
        <pc:spChg chg="add del">
          <ac:chgData name="Vasco Correia" userId="4f233328b9281b6d" providerId="LiveId" clId="{B3928161-03BE-4ADC-8B8D-FD7459F4CE66}" dt="2021-10-05T15:12:10.345" v="1611" actId="26606"/>
          <ac:spMkLst>
            <pc:docMk/>
            <pc:sldMk cId="1190062422" sldId="279"/>
            <ac:spMk id="85" creationId="{4063B759-00FC-46D1-9898-8E8625268FAF}"/>
          </ac:spMkLst>
        </pc:spChg>
        <pc:spChg chg="add">
          <ac:chgData name="Vasco Correia" userId="4f233328b9281b6d" providerId="LiveId" clId="{B3928161-03BE-4ADC-8B8D-FD7459F4CE66}" dt="2021-10-05T15:12:10.358" v="1612" actId="26606"/>
          <ac:spMkLst>
            <pc:docMk/>
            <pc:sldMk cId="1190062422" sldId="279"/>
            <ac:spMk id="87" creationId="{C8320351-9FA2-4A26-885B-BB8F3E4902D2}"/>
          </ac:spMkLst>
        </pc:spChg>
        <pc:spChg chg="add">
          <ac:chgData name="Vasco Correia" userId="4f233328b9281b6d" providerId="LiveId" clId="{B3928161-03BE-4ADC-8B8D-FD7459F4CE66}" dt="2021-10-05T15:12:10.358" v="1612" actId="26606"/>
          <ac:spMkLst>
            <pc:docMk/>
            <pc:sldMk cId="1190062422" sldId="279"/>
            <ac:spMk id="88" creationId="{68CD2EFB-78C2-4C6E-A6B9-4ED12FAD5B99}"/>
          </ac:spMkLst>
        </pc:spChg>
        <pc:graphicFrameChg chg="del">
          <ac:chgData name="Vasco Correia" userId="4f233328b9281b6d" providerId="LiveId" clId="{B3928161-03BE-4ADC-8B8D-FD7459F4CE66}" dt="2021-10-05T15:09:17.901" v="1578" actId="478"/>
          <ac:graphicFrameMkLst>
            <pc:docMk/>
            <pc:sldMk cId="1190062422" sldId="279"/>
            <ac:graphicFrameMk id="3" creationId="{0E37F2C8-258E-49C0-A5A4-3363C8E1362B}"/>
          </ac:graphicFrameMkLst>
        </pc:graphicFrameChg>
        <pc:picChg chg="del mod">
          <ac:chgData name="Vasco Correia" userId="4f233328b9281b6d" providerId="LiveId" clId="{B3928161-03BE-4ADC-8B8D-FD7459F4CE66}" dt="2021-10-05T15:09:20.896" v="1582" actId="478"/>
          <ac:picMkLst>
            <pc:docMk/>
            <pc:sldMk cId="1190062422" sldId="279"/>
            <ac:picMk id="5" creationId="{B08B1867-AE82-4EA1-A6B3-E3ECFF255171}"/>
          </ac:picMkLst>
        </pc:picChg>
        <pc:picChg chg="add mod modCrop">
          <ac:chgData name="Vasco Correia" userId="4f233328b9281b6d" providerId="LiveId" clId="{B3928161-03BE-4ADC-8B8D-FD7459F4CE66}" dt="2021-10-05T15:15:57.273" v="1706" actId="29295"/>
          <ac:picMkLst>
            <pc:docMk/>
            <pc:sldMk cId="1190062422" sldId="279"/>
            <ac:picMk id="10" creationId="{B94FB7C4-EC6D-4238-9673-4562DC99FA9A}"/>
          </ac:picMkLst>
        </pc:picChg>
        <pc:picChg chg="del mod">
          <ac:chgData name="Vasco Correia" userId="4f233328b9281b6d" providerId="LiveId" clId="{B3928161-03BE-4ADC-8B8D-FD7459F4CE66}" dt="2021-10-05T15:09:20.896" v="1582" actId="478"/>
          <ac:picMkLst>
            <pc:docMk/>
            <pc:sldMk cId="1190062422" sldId="279"/>
            <ac:picMk id="13" creationId="{7E5467F6-A4B9-4B3C-B8C1-BB21B6F2DF3C}"/>
          </ac:picMkLst>
        </pc:picChg>
        <pc:picChg chg="del mod">
          <ac:chgData name="Vasco Correia" userId="4f233328b9281b6d" providerId="LiveId" clId="{B3928161-03BE-4ADC-8B8D-FD7459F4CE66}" dt="2021-10-05T15:09:20.896" v="1582" actId="478"/>
          <ac:picMkLst>
            <pc:docMk/>
            <pc:sldMk cId="1190062422" sldId="279"/>
            <ac:picMk id="14" creationId="{DAE6C185-B9CA-4A65-9891-554297751DBE}"/>
          </ac:picMkLst>
        </pc:picChg>
        <pc:picChg chg="del">
          <ac:chgData name="Vasco Correia" userId="4f233328b9281b6d" providerId="LiveId" clId="{B3928161-03BE-4ADC-8B8D-FD7459F4CE66}" dt="2021-10-05T15:09:20.896" v="1582" actId="478"/>
          <ac:picMkLst>
            <pc:docMk/>
            <pc:sldMk cId="1190062422" sldId="279"/>
            <ac:picMk id="15" creationId="{50281356-B391-43C2-AB3F-1450E4FE6A61}"/>
          </ac:picMkLst>
        </pc:picChg>
        <pc:cxnChg chg="add del">
          <ac:chgData name="Vasco Correia" userId="4f233328b9281b6d" providerId="LiveId" clId="{B3928161-03BE-4ADC-8B8D-FD7459F4CE66}" dt="2021-10-05T15:10:30.652" v="1603" actId="26606"/>
          <ac:cxnSpMkLst>
            <pc:docMk/>
            <pc:sldMk cId="1190062422" sldId="279"/>
            <ac:cxnSpMk id="66" creationId="{B63CF8AD-BB19-4F90-BDE5-B3B3F56F4E4A}"/>
          </ac:cxnSpMkLst>
        </pc:cxnChg>
        <pc:cxnChg chg="add del">
          <ac:chgData name="Vasco Correia" userId="4f233328b9281b6d" providerId="LiveId" clId="{B3928161-03BE-4ADC-8B8D-FD7459F4CE66}" dt="2021-10-05T15:10:30.652" v="1603" actId="26606"/>
          <ac:cxnSpMkLst>
            <pc:docMk/>
            <pc:sldMk cId="1190062422" sldId="279"/>
            <ac:cxnSpMk id="68" creationId="{224E62CA-FAA3-4628-AEF3-5033C771498B}"/>
          </ac:cxnSpMkLst>
        </pc:cxnChg>
        <pc:cxnChg chg="add del">
          <ac:chgData name="Vasco Correia" userId="4f233328b9281b6d" providerId="LiveId" clId="{B3928161-03BE-4ADC-8B8D-FD7459F4CE66}" dt="2021-10-05T15:10:04.916" v="1593" actId="26606"/>
          <ac:cxnSpMkLst>
            <pc:docMk/>
            <pc:sldMk cId="1190062422" sldId="279"/>
            <ac:cxnSpMk id="72" creationId="{AA2EAA10-076F-46BD-8F0F-B9A2FB77A85C}"/>
          </ac:cxnSpMkLst>
        </pc:cxnChg>
        <pc:cxnChg chg="add del">
          <ac:chgData name="Vasco Correia" userId="4f233328b9281b6d" providerId="LiveId" clId="{B3928161-03BE-4ADC-8B8D-FD7459F4CE66}" dt="2021-10-05T15:10:04.916" v="1593" actId="26606"/>
          <ac:cxnSpMkLst>
            <pc:docMk/>
            <pc:sldMk cId="1190062422" sldId="279"/>
            <ac:cxnSpMk id="73" creationId="{D891E407-403B-4764-86C9-33A56D3BCAA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FD3CF-C3DA-4B74-8823-52E1F4854040}" type="datetimeFigureOut">
              <a:rPr lang="pt-PT" smtClean="0"/>
              <a:t>04/10/2021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6ED7E-0DEA-4382-AFCC-836BBF2A81D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0621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6ED7E-0DEA-4382-AFCC-836BBF2A81D9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6279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CA580-8B1B-4D2A-903F-8FBEDB0FA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95BAF0-FD54-44F6-8597-6538EE1C8D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A0375-FF84-4B24-8162-6316E17F9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0C9D7-91C7-4BC1-BD44-F654A88E3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7D20B-D52C-4C69-BFB3-C87A3AC3C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10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B7BF6-E03A-411C-ACA2-B0F54DB87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6A154-39AA-49E1-895C-FBBCAB142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7A354-52FE-4862-9AB2-A843C82B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0EEDF-C2CA-47BD-B2F2-BE3A999D9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9474E-A713-4FBC-A185-287098B2A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5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50CD9F-0E1B-45AA-A062-69A91383CF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B40BBB-5CD1-4803-8843-2CED858EE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80DC7-E29D-4F4F-BCF2-0E4CEE1A9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448DE-50CB-46C2-84DE-B965C3642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71FD8-1DF5-4946-AD44-76603CD4F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17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EFC49-E89E-415F-980F-39DB9EB2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2CCD1-CA44-4601-8BFB-7C9029F9D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B2CB6-EF2D-41FF-89DE-65B4DB4DC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CEF6E-CFE5-4651-828B-9EE966F5E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C6FFF-2639-4E47-A2D4-0F4690E7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70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F7981-AB44-49BA-9204-FCCEF5036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C62C6-212C-4ECB-89A9-AEDC982C0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F48FB-C4DE-4476-A373-2CAEB4448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8F128-6C5B-464E-AD68-FE8962BE2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A128E-17CA-4A42-9857-3C141B1BF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13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EC83A-E601-4D7E-BD11-CFC97FB24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67669-FCAD-4E2D-BD90-59D09EBB0A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EEA88-A7DC-4EB0-8055-61E812E7C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65082-B013-4F3E-B874-05E2AD493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5BCEC-C9AE-42B7-A607-24844058E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6741E-4767-4DA4-8B2F-F1051C1A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38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D3430-BE6D-4BC7-A3AD-79811EB16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8763A-FC08-4760-AE08-89FF8E202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DEC1AE-3056-4E8F-9C5B-CC38DBB52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11217B-693C-4917-A4DC-D751A57F51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26F90-A840-4461-B804-434E31E55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36901E-17EE-4721-A158-C3F1456CA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40D841-FB4E-4FB9-A21B-711F4768A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F1A8E4-8FE0-4A65-A5CB-2FBCA525A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5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914F2-455A-4FCD-A3D9-58E2F355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B573EE-6E58-4595-B33D-72403D77F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D0C34-8AC4-4193-9C94-2F49ABCA1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4B828-5426-4CF0-A735-0D6F5DEAB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82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E384D-B904-45A6-86B2-631AC265C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04AD9-2870-4529-A441-A90217E4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81CE5-6773-43DB-BF4A-3A36467DD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86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04CB0-BB60-43B0-A92F-6BB9FFE3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371D0-764D-430A-B69A-9CE6814EB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3F8B85-2CF8-4B3F-8026-0FECBE872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47F05D-AEA4-4A5C-859A-164C7AA51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2F9B0-271E-4350-8F32-FB9DA153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2D590-27BB-45D9-91EC-BCD9A71E2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85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3473E-AF8C-41D5-9EB5-C7E2E2119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B46059-5075-498E-B909-16AE7BB854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C61B0F-60BA-4301-9248-3BD9C4A0A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D2701-7B53-4B14-BA55-29913A9BA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62471-7D6F-4388-AE37-8D348E264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C0EBC-280A-4AFA-9CE3-99101169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9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5395F9-E001-4549-A954-3613D04C3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71D99-1CB2-4BB2-A3FF-FD0FF6CC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8A60D-2F1E-405A-87AF-D3C53F2619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AC59A-44AD-4171-816A-BCACCE612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5F1FD-B4A0-408F-AEDB-C29800C27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32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rtStation - Medieval prison , Pavel Filimonov">
            <a:extLst>
              <a:ext uri="{FF2B5EF4-FFF2-40B4-BE49-F238E27FC236}">
                <a16:creationId xmlns:a16="http://schemas.microsoft.com/office/drawing/2014/main" id="{96642D2D-989F-43AF-AEA7-31524A481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35364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DAC51-6D5E-4265-880D-1760D569B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82" y="224866"/>
            <a:ext cx="483113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dirty="0">
                <a:latin typeface="Agency FB" panose="020B0503020202020204" pitchFamily="34" charset="0"/>
              </a:rPr>
              <a:t>Winner Takes It All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C9FF7C-4212-4068-8A8F-ADB292BAB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800" dirty="0">
                <a:latin typeface="Agency FB" panose="020B0503020202020204" pitchFamily="34" charset="0"/>
              </a:rPr>
              <a:t>Tomasz Wasilonek, </a:t>
            </a:r>
            <a:r>
              <a:rPr lang="en-GB" sz="2800" dirty="0">
                <a:latin typeface="Agency FB" panose="020B0503020202020204" pitchFamily="34" charset="0"/>
              </a:rPr>
              <a:t>20210246</a:t>
            </a:r>
            <a:endParaRPr lang="en-US" sz="2800" dirty="0">
              <a:latin typeface="Agency FB" panose="020B0503020202020204" pitchFamily="34" charset="0"/>
            </a:endParaRPr>
          </a:p>
          <a:p>
            <a:pPr algn="l"/>
            <a:r>
              <a:rPr lang="en-US" sz="2800" dirty="0">
                <a:latin typeface="Agency FB" panose="020B0503020202020204" pitchFamily="34" charset="0"/>
              </a:rPr>
              <a:t>Vasco Correia, 50039633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ixaDeTexto 26">
            <a:extLst>
              <a:ext uri="{FF2B5EF4-FFF2-40B4-BE49-F238E27FC236}">
                <a16:creationId xmlns:a16="http://schemas.microsoft.com/office/drawing/2014/main" id="{953CC37D-0BC4-4686-995A-0CB4AB8E5024}"/>
              </a:ext>
            </a:extLst>
          </p:cNvPr>
          <p:cNvSpPr txBox="1"/>
          <p:nvPr/>
        </p:nvSpPr>
        <p:spPr>
          <a:xfrm>
            <a:off x="9504324" y="6632885"/>
            <a:ext cx="409063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pt-PT" sz="1100">
                <a:solidFill>
                  <a:schemeClr val="bg2"/>
                </a:solidFill>
                <a:ea typeface="+mn-lt"/>
                <a:cs typeface="+mn-lt"/>
              </a:rPr>
              <a:t>Reference image taken from deviantart.com</a:t>
            </a:r>
            <a:endParaRPr lang="pt-PT" sz="11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5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8CA84E-B546-4136-A2A4-DC08F72DD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315745"/>
            <a:ext cx="758969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Agency FB" panose="020B0503020202020204" pitchFamily="34" charset="0"/>
              </a:rPr>
              <a:t>Thank you for your attention!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9F4EAAC-9B0F-4B42-999E-B66916210AAC}"/>
              </a:ext>
            </a:extLst>
          </p:cNvPr>
          <p:cNvSpPr txBox="1">
            <a:spLocks/>
          </p:cNvSpPr>
          <p:nvPr/>
        </p:nvSpPr>
        <p:spPr>
          <a:xfrm>
            <a:off x="458169" y="2565320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gency FB" panose="020B0503020202020204" pitchFamily="34" charset="0"/>
              </a:rPr>
              <a:t>Questions?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9E4A2D2-BD17-4616-A10A-615A600E3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675" y="1696645"/>
            <a:ext cx="2743200" cy="346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14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E11F-813D-41CC-9E50-E9A474CD8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-143413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gency FB" panose="020B0503020202020204" pitchFamily="34" charset="0"/>
              </a:rPr>
              <a:t>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8B1E-9644-4797-83AC-ACDCA1293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320" y="5565556"/>
            <a:ext cx="4230624" cy="7223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  <a:cs typeface="Calibri"/>
              </a:rPr>
              <a:t>Tomasz Wasilonek</a:t>
            </a:r>
          </a:p>
        </p:txBody>
      </p:sp>
      <p:pic>
        <p:nvPicPr>
          <p:cNvPr id="11" name="Imagem 12" descr="Uma imagem com pessoa, interior, vestuário, homem&#10;&#10;Descrição gerada automaticamente">
            <a:extLst>
              <a:ext uri="{FF2B5EF4-FFF2-40B4-BE49-F238E27FC236}">
                <a16:creationId xmlns:a16="http://schemas.microsoft.com/office/drawing/2014/main" id="{45DCD963-8385-40B3-8D66-9DD3448A6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68" t="15102" r="15834" b="17831"/>
          <a:stretch/>
        </p:blipFill>
        <p:spPr>
          <a:xfrm rot="-5400000">
            <a:off x="1079084" y="1594958"/>
            <a:ext cx="4273112" cy="3668084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28" name="Straight Connector 17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35477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328849D-A730-4FEE-A586-AE88FE6A1D93}"/>
              </a:ext>
            </a:extLst>
          </p:cNvPr>
          <p:cNvSpPr txBox="1"/>
          <p:nvPr/>
        </p:nvSpPr>
        <p:spPr>
          <a:xfrm>
            <a:off x="1844040" y="55530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PT" dirty="0">
                <a:solidFill>
                  <a:schemeClr val="bg1"/>
                </a:solidFill>
                <a:latin typeface="Agency FB" panose="020B0503020202020204" pitchFamily="34" charset="0"/>
                <a:cs typeface="Calibri"/>
              </a:rPr>
              <a:t>Vasco Correia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95CEB52-F964-4279-8884-65227875A4A6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103" y="1305000"/>
            <a:ext cx="4212000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449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257E9-DE7F-4F4F-84C3-CE2C9668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Agency FB" panose="020B0503020202020204" pitchFamily="34" charset="0"/>
              </a:rPr>
              <a:t>Overview</a:t>
            </a:r>
          </a:p>
        </p:txBody>
      </p:sp>
      <p:sp>
        <p:nvSpPr>
          <p:cNvPr id="5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284E0-77D7-4E25-8491-01F1242A4B4A}"/>
              </a:ext>
            </a:extLst>
          </p:cNvPr>
          <p:cNvSpPr txBox="1"/>
          <p:nvPr/>
        </p:nvSpPr>
        <p:spPr>
          <a:xfrm>
            <a:off x="572493" y="2106519"/>
            <a:ext cx="6713552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gency FB" panose="020B0503020202020204" pitchFamily="34" charset="0"/>
              </a:rPr>
              <a:t>Windows PC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Agency FB" panose="020B0503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gency FB" panose="020B0503020202020204" pitchFamily="34" charset="0"/>
              </a:rPr>
              <a:t>Multiplayer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Agency FB" panose="020B0503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gency FB" panose="020B0503020202020204" pitchFamily="34" charset="0"/>
              </a:rPr>
              <a:t>2-4 players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Agency FB" panose="020B0503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gency FB" panose="020B0503020202020204" pitchFamily="34" charset="0"/>
              </a:rPr>
              <a:t>Turn-based strategy game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Agency FB" panose="020B0503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gency FB" panose="020B0503020202020204" pitchFamily="34" charset="0"/>
              </a:rPr>
              <a:t>Isometric birds view camera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Agency FB" panose="020B0503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gency FB" panose="020B0503020202020204" pitchFamily="34" charset="0"/>
              </a:rPr>
              <a:t>Prison setting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85A222C-451A-4F6C-84A9-0ED05A477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5" r="-3" b="-3"/>
          <a:stretch/>
        </p:blipFill>
        <p:spPr>
          <a:xfrm>
            <a:off x="5344357" y="1906054"/>
            <a:ext cx="6200936" cy="45201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aixaDeTexto 26">
            <a:extLst>
              <a:ext uri="{FF2B5EF4-FFF2-40B4-BE49-F238E27FC236}">
                <a16:creationId xmlns:a16="http://schemas.microsoft.com/office/drawing/2014/main" id="{1D136D08-30FA-4DCB-9F2F-5060DF1091F0}"/>
              </a:ext>
            </a:extLst>
          </p:cNvPr>
          <p:cNvSpPr txBox="1"/>
          <p:nvPr/>
        </p:nvSpPr>
        <p:spPr>
          <a:xfrm>
            <a:off x="7696939" y="6075072"/>
            <a:ext cx="5450057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pt-PT" sz="900" dirty="0">
                <a:solidFill>
                  <a:schemeClr val="bg2"/>
                </a:solidFill>
                <a:ea typeface="+mn-lt"/>
                <a:cs typeface="+mn-lt"/>
              </a:rPr>
              <a:t>Reference image taken from https://www.artstation.com/artwork/PmyDvn</a:t>
            </a:r>
            <a:endParaRPr lang="pt-PT" sz="9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443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257E9-DE7F-4F4F-84C3-CE2C9668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Agency FB" panose="020B0503020202020204" pitchFamily="34" charset="0"/>
              </a:rPr>
              <a:t>Level Design</a:t>
            </a:r>
          </a:p>
        </p:txBody>
      </p:sp>
      <p:sp>
        <p:nvSpPr>
          <p:cNvPr id="5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Desenho de uma árvore&#10;&#10;Descrição gerada automaticamente com confiança média">
            <a:extLst>
              <a:ext uri="{FF2B5EF4-FFF2-40B4-BE49-F238E27FC236}">
                <a16:creationId xmlns:a16="http://schemas.microsoft.com/office/drawing/2014/main" id="{28BD3AE1-58E5-462C-9167-AB61AAB977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04" y="2215053"/>
            <a:ext cx="5835109" cy="35478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aixaDeTexto 26">
            <a:extLst>
              <a:ext uri="{FF2B5EF4-FFF2-40B4-BE49-F238E27FC236}">
                <a16:creationId xmlns:a16="http://schemas.microsoft.com/office/drawing/2014/main" id="{1D136D08-30FA-4DCB-9F2F-5060DF1091F0}"/>
              </a:ext>
            </a:extLst>
          </p:cNvPr>
          <p:cNvSpPr txBox="1"/>
          <p:nvPr/>
        </p:nvSpPr>
        <p:spPr>
          <a:xfrm>
            <a:off x="9098591" y="5436927"/>
            <a:ext cx="229295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pt-PT" sz="900" dirty="0">
                <a:solidFill>
                  <a:schemeClr val="bg2"/>
                </a:solidFill>
                <a:ea typeface="+mn-lt"/>
                <a:cs typeface="+mn-lt"/>
              </a:rPr>
              <a:t>Reference image taken from https://tanx.io/</a:t>
            </a:r>
            <a:endParaRPr lang="pt-PT" sz="900" dirty="0">
              <a:solidFill>
                <a:schemeClr val="bg2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8731053-1079-4E33-8D92-460E7EF586BE}"/>
              </a:ext>
            </a:extLst>
          </p:cNvPr>
          <p:cNvSpPr txBox="1"/>
          <p:nvPr/>
        </p:nvSpPr>
        <p:spPr>
          <a:xfrm>
            <a:off x="462260" y="2215053"/>
            <a:ext cx="5293644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gency FB" panose="020B0503020202020204" pitchFamily="34" charset="0"/>
              </a:rPr>
              <a:t>Level will be made up of square tiles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gency FB" panose="020B0503020202020204" pitchFamily="34" charset="0"/>
              </a:rPr>
              <a:t>5 different tiles: Normal, Obstacle, Elevated, Treasure and Trap.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gency FB" panose="020B0503020202020204" pitchFamily="34" charset="0"/>
              </a:rPr>
              <a:t>Manually implemented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46729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257E9-DE7F-4F4F-84C3-CE2C9668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Agency FB" panose="020B0503020202020204" pitchFamily="34" charset="0"/>
              </a:rPr>
              <a:t>Gameplay Overview</a:t>
            </a:r>
          </a:p>
        </p:txBody>
      </p:sp>
      <p:sp>
        <p:nvSpPr>
          <p:cNvPr id="5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8731053-1079-4E33-8D92-460E7EF586BE}"/>
              </a:ext>
            </a:extLst>
          </p:cNvPr>
          <p:cNvSpPr txBox="1"/>
          <p:nvPr/>
        </p:nvSpPr>
        <p:spPr>
          <a:xfrm>
            <a:off x="462259" y="2119887"/>
            <a:ext cx="6123691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gency FB" panose="020B0503020202020204" pitchFamily="34" charset="0"/>
              </a:rPr>
              <a:t>Game runs in a loop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gency FB" panose="020B0503020202020204" pitchFamily="34" charset="0"/>
              </a:rPr>
              <a:t>2 phases: Movement phase and combat phase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gency FB" panose="020B0503020202020204" pitchFamily="34" charset="0"/>
              </a:rPr>
              <a:t>Collect loot and strategize positions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gency FB" panose="020B0503020202020204" pitchFamily="34" charset="0"/>
              </a:rPr>
              <a:t>Last survivor wins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3" name="Retângulo: Cantos Superiores Recortados 2">
            <a:extLst>
              <a:ext uri="{FF2B5EF4-FFF2-40B4-BE49-F238E27FC236}">
                <a16:creationId xmlns:a16="http://schemas.microsoft.com/office/drawing/2014/main" id="{03083A12-89FE-4954-952D-8A1023A8A0B1}"/>
              </a:ext>
            </a:extLst>
          </p:cNvPr>
          <p:cNvSpPr/>
          <p:nvPr/>
        </p:nvSpPr>
        <p:spPr>
          <a:xfrm>
            <a:off x="7762108" y="2270480"/>
            <a:ext cx="3250685" cy="845618"/>
          </a:xfrm>
          <a:prstGeom prst="snip2SameRect">
            <a:avLst/>
          </a:prstGeom>
          <a:solidFill>
            <a:srgbClr val="ED7D3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Movement phase</a:t>
            </a:r>
            <a:endParaRPr lang="en-GB" dirty="0"/>
          </a:p>
        </p:txBody>
      </p:sp>
      <p:sp>
        <p:nvSpPr>
          <p:cNvPr id="11" name="Retângulo: Cantos Superiores Recortados 10">
            <a:extLst>
              <a:ext uri="{FF2B5EF4-FFF2-40B4-BE49-F238E27FC236}">
                <a16:creationId xmlns:a16="http://schemas.microsoft.com/office/drawing/2014/main" id="{D849299B-5C9A-43C1-A9F9-F1F72CAC0609}"/>
              </a:ext>
            </a:extLst>
          </p:cNvPr>
          <p:cNvSpPr/>
          <p:nvPr/>
        </p:nvSpPr>
        <p:spPr>
          <a:xfrm>
            <a:off x="7762108" y="5117704"/>
            <a:ext cx="3250685" cy="845618"/>
          </a:xfrm>
          <a:prstGeom prst="snip2Same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Combat phase</a:t>
            </a:r>
            <a:endParaRPr lang="en-GB" dirty="0"/>
          </a:p>
        </p:txBody>
      </p:sp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7D6613D7-87D3-467F-8676-03967D3B944F}"/>
              </a:ext>
            </a:extLst>
          </p:cNvPr>
          <p:cNvCxnSpPr>
            <a:cxnSpLocks/>
            <a:stCxn id="11" idx="2"/>
            <a:endCxn id="3" idx="2"/>
          </p:cNvCxnSpPr>
          <p:nvPr/>
        </p:nvCxnSpPr>
        <p:spPr>
          <a:xfrm rot="10800000">
            <a:off x="7762108" y="2693289"/>
            <a:ext cx="12700" cy="2847224"/>
          </a:xfrm>
          <a:prstGeom prst="bent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13013797-CE73-461E-9116-2D7A1EBC08E1}"/>
              </a:ext>
            </a:extLst>
          </p:cNvPr>
          <p:cNvCxnSpPr>
            <a:cxnSpLocks/>
            <a:stCxn id="3" idx="1"/>
            <a:endCxn id="11" idx="3"/>
          </p:cNvCxnSpPr>
          <p:nvPr/>
        </p:nvCxnSpPr>
        <p:spPr>
          <a:xfrm>
            <a:off x="9387451" y="3116098"/>
            <a:ext cx="0" cy="200160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039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257E9-DE7F-4F4F-84C3-CE2C9668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Agency FB" panose="020B0503020202020204" pitchFamily="34" charset="0"/>
              </a:rPr>
              <a:t>Movement phase</a:t>
            </a:r>
          </a:p>
        </p:txBody>
      </p:sp>
      <p:sp>
        <p:nvSpPr>
          <p:cNvPr id="5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8731053-1079-4E33-8D92-460E7EF586BE}"/>
              </a:ext>
            </a:extLst>
          </p:cNvPr>
          <p:cNvSpPr txBox="1"/>
          <p:nvPr/>
        </p:nvSpPr>
        <p:spPr>
          <a:xfrm>
            <a:off x="480015" y="2190908"/>
            <a:ext cx="5219449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gency FB" panose="020B0503020202020204" pitchFamily="34" charset="0"/>
              </a:rPr>
              <a:t>Use this phase to explore and collect loot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gency FB" panose="020B0503020202020204" pitchFamily="34" charset="0"/>
              </a:rPr>
              <a:t>Players are limited by energy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gency FB" panose="020B0503020202020204" pitchFamily="34" charset="0"/>
              </a:rPr>
              <a:t>1 tile = 1 energy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gency FB" panose="020B0503020202020204" pitchFamily="34" charset="0"/>
              </a:rPr>
              <a:t>Lasts 10 seconds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8" name="Imagem 7" descr="Uma imagem contendo Forma&#10;&#10;Descrição gerada automaticamente">
            <a:extLst>
              <a:ext uri="{FF2B5EF4-FFF2-40B4-BE49-F238E27FC236}">
                <a16:creationId xmlns:a16="http://schemas.microsoft.com/office/drawing/2014/main" id="{3423D692-3530-4D70-80E8-BB01B2A36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230" y="2089861"/>
            <a:ext cx="3880722" cy="3880722"/>
          </a:xfrm>
          <a:prstGeom prst="rect">
            <a:avLst/>
          </a:prstGeom>
        </p:spPr>
      </p:pic>
      <p:sp>
        <p:nvSpPr>
          <p:cNvPr id="11" name="CaixaDeTexto 26">
            <a:extLst>
              <a:ext uri="{FF2B5EF4-FFF2-40B4-BE49-F238E27FC236}">
                <a16:creationId xmlns:a16="http://schemas.microsoft.com/office/drawing/2014/main" id="{3FC0AC3A-E37C-40C9-8676-75C8F36362FE}"/>
              </a:ext>
            </a:extLst>
          </p:cNvPr>
          <p:cNvSpPr txBox="1"/>
          <p:nvPr/>
        </p:nvSpPr>
        <p:spPr>
          <a:xfrm>
            <a:off x="6556159" y="5970583"/>
            <a:ext cx="5450057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PT" sz="900" dirty="0">
                <a:ea typeface="+mn-lt"/>
                <a:cs typeface="+mn-lt"/>
              </a:rPr>
              <a:t>Visual aid for tile movement</a:t>
            </a:r>
            <a:endParaRPr lang="pt-PT" sz="900" dirty="0"/>
          </a:p>
        </p:txBody>
      </p:sp>
    </p:spTree>
    <p:extLst>
      <p:ext uri="{BB962C8B-B14F-4D97-AF65-F5344CB8AC3E}">
        <p14:creationId xmlns:p14="http://schemas.microsoft.com/office/powerpoint/2010/main" val="2706272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257E9-DE7F-4F4F-84C3-CE2C9668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Agency FB" panose="020B0503020202020204" pitchFamily="34" charset="0"/>
              </a:rPr>
              <a:t>Combat phase</a:t>
            </a:r>
          </a:p>
        </p:txBody>
      </p:sp>
      <p:sp>
        <p:nvSpPr>
          <p:cNvPr id="5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8731053-1079-4E33-8D92-460E7EF586BE}"/>
              </a:ext>
            </a:extLst>
          </p:cNvPr>
          <p:cNvSpPr txBox="1"/>
          <p:nvPr/>
        </p:nvSpPr>
        <p:spPr>
          <a:xfrm>
            <a:off x="465962" y="2256286"/>
            <a:ext cx="5347822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gency FB" panose="020B0503020202020204" pitchFamily="34" charset="0"/>
              </a:rPr>
              <a:t>No movement allowed, used to fight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gency FB" panose="020B0503020202020204" pitchFamily="34" charset="0"/>
              </a:rPr>
              <a:t>Can only fight if in line of sight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gency FB" panose="020B0503020202020204" pitchFamily="34" charset="0"/>
              </a:rPr>
              <a:t>Can choose between different weapons to attack another player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gency FB" panose="020B0503020202020204" pitchFamily="34" charset="0"/>
              </a:rPr>
              <a:t>Lasts 10 seconds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11" name="CaixaDeTexto 26">
            <a:extLst>
              <a:ext uri="{FF2B5EF4-FFF2-40B4-BE49-F238E27FC236}">
                <a16:creationId xmlns:a16="http://schemas.microsoft.com/office/drawing/2014/main" id="{3FC0AC3A-E37C-40C9-8676-75C8F36362FE}"/>
              </a:ext>
            </a:extLst>
          </p:cNvPr>
          <p:cNvSpPr txBox="1"/>
          <p:nvPr/>
        </p:nvSpPr>
        <p:spPr>
          <a:xfrm>
            <a:off x="5954509" y="5573326"/>
            <a:ext cx="5450057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PT" sz="900" dirty="0">
                <a:ea typeface="+mn-lt"/>
                <a:cs typeface="+mn-lt"/>
              </a:rPr>
              <a:t>Reference image from Warcraft III</a:t>
            </a:r>
            <a:endParaRPr lang="pt-PT" sz="900" dirty="0"/>
          </a:p>
        </p:txBody>
      </p:sp>
      <p:pic>
        <p:nvPicPr>
          <p:cNvPr id="9" name="Imagem 8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F7F51737-4B92-4E42-B663-FD403094E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784" y="2229408"/>
            <a:ext cx="5731509" cy="33595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48480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257E9-DE7F-4F4F-84C3-CE2C9668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Agency FB" panose="020B0503020202020204" pitchFamily="34" charset="0"/>
              </a:rPr>
              <a:t>Weapons</a:t>
            </a:r>
          </a:p>
        </p:txBody>
      </p:sp>
      <p:sp>
        <p:nvSpPr>
          <p:cNvPr id="5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0E37F2C8-258E-49C0-A5A4-3363C8E13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090567"/>
              </p:ext>
            </p:extLst>
          </p:nvPr>
        </p:nvGraphicFramePr>
        <p:xfrm>
          <a:off x="1087468" y="2240604"/>
          <a:ext cx="10014015" cy="407662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002803">
                  <a:extLst>
                    <a:ext uri="{9D8B030D-6E8A-4147-A177-3AD203B41FA5}">
                      <a16:colId xmlns:a16="http://schemas.microsoft.com/office/drawing/2014/main" val="1109621618"/>
                    </a:ext>
                  </a:extLst>
                </a:gridCol>
                <a:gridCol w="2002803">
                  <a:extLst>
                    <a:ext uri="{9D8B030D-6E8A-4147-A177-3AD203B41FA5}">
                      <a16:colId xmlns:a16="http://schemas.microsoft.com/office/drawing/2014/main" val="2403450311"/>
                    </a:ext>
                  </a:extLst>
                </a:gridCol>
                <a:gridCol w="2002803">
                  <a:extLst>
                    <a:ext uri="{9D8B030D-6E8A-4147-A177-3AD203B41FA5}">
                      <a16:colId xmlns:a16="http://schemas.microsoft.com/office/drawing/2014/main" val="2291547969"/>
                    </a:ext>
                  </a:extLst>
                </a:gridCol>
                <a:gridCol w="2002803">
                  <a:extLst>
                    <a:ext uri="{9D8B030D-6E8A-4147-A177-3AD203B41FA5}">
                      <a16:colId xmlns:a16="http://schemas.microsoft.com/office/drawing/2014/main" val="2558969802"/>
                    </a:ext>
                  </a:extLst>
                </a:gridCol>
                <a:gridCol w="2002803">
                  <a:extLst>
                    <a:ext uri="{9D8B030D-6E8A-4147-A177-3AD203B41FA5}">
                      <a16:colId xmlns:a16="http://schemas.microsoft.com/office/drawing/2014/main" val="1480700932"/>
                    </a:ext>
                  </a:extLst>
                </a:gridCol>
              </a:tblGrid>
              <a:tr h="419024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Weapon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Damage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Range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Drop chance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Sprite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475796"/>
                  </a:ext>
                </a:extLst>
              </a:tr>
              <a:tr h="419024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Club (default)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1 HP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1 tile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0%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PT" dirty="0"/>
                    </a:p>
                    <a:p>
                      <a:endParaRPr lang="pt-PT" dirty="0"/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051957"/>
                  </a:ext>
                </a:extLst>
              </a:tr>
              <a:tr h="419024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Knife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3 HP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1 tile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50%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PT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293541"/>
                  </a:ext>
                </a:extLst>
              </a:tr>
              <a:tr h="419024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Throwable brick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2 HP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3 tiles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25%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PT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174447"/>
                  </a:ext>
                </a:extLst>
              </a:tr>
              <a:tr h="419024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Hand Bomb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3 HP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2 tile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25%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PT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159245"/>
                  </a:ext>
                </a:extLst>
              </a:tr>
            </a:tbl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B08B1867-AE82-4EA1-A6B3-E3ECFF255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507" y="2715118"/>
            <a:ext cx="805604" cy="80560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E5467F6-A4B9-4B3C-B8C1-BB21B6F2DF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507" y="3629360"/>
            <a:ext cx="806400" cy="8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AE6C185-B9CA-4A65-9891-554297751D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507" y="4544398"/>
            <a:ext cx="806400" cy="8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0281356-B391-43C2-AB3F-1450E4FE6A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711" y="5459436"/>
            <a:ext cx="806400" cy="80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7350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0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82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B94FB7C4-EC6D-4238-9673-4562DC99FA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7" t="1" r="1" b="1"/>
          <a:stretch/>
        </p:blipFill>
        <p:spPr bwMode="auto">
          <a:xfrm>
            <a:off x="2534007" y="10"/>
            <a:ext cx="11342914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8257E9-DE7F-4F4F-84C3-CE2C9668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66" y="0"/>
            <a:ext cx="4430548" cy="14804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rgbClr val="FFFFFF"/>
                </a:solidFill>
                <a:latin typeface="Agency FB" panose="020B0503020202020204" pitchFamily="34" charset="0"/>
              </a:rPr>
              <a:t>Fog of war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E65D9F2-1FFF-4BAD-8280-18398ABE473B}"/>
              </a:ext>
            </a:extLst>
          </p:cNvPr>
          <p:cNvSpPr txBox="1"/>
          <p:nvPr/>
        </p:nvSpPr>
        <p:spPr>
          <a:xfrm>
            <a:off x="206766" y="2254282"/>
            <a:ext cx="3586637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Explored tiles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Unexplored tiles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Visible tiles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9006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1274</TotalTime>
  <Words>237</Words>
  <Application>Microsoft Office PowerPoint</Application>
  <PresentationFormat>Widescreen</PresentationFormat>
  <Paragraphs>90</Paragraphs>
  <Slides>10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Agency FB</vt:lpstr>
      <vt:lpstr>Arial</vt:lpstr>
      <vt:lpstr>Calibri</vt:lpstr>
      <vt:lpstr>Calibri Light</vt:lpstr>
      <vt:lpstr>Office Theme</vt:lpstr>
      <vt:lpstr>Winner Takes It All</vt:lpstr>
      <vt:lpstr>Team</vt:lpstr>
      <vt:lpstr>Overview</vt:lpstr>
      <vt:lpstr>Level Design</vt:lpstr>
      <vt:lpstr>Gameplay Overview</vt:lpstr>
      <vt:lpstr>Movement phase</vt:lpstr>
      <vt:lpstr>Combat phase</vt:lpstr>
      <vt:lpstr>Weapons</vt:lpstr>
      <vt:lpstr>Fog of war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Singing Sands</dc:title>
  <dc:creator>Vasco Correia</dc:creator>
  <cp:lastModifiedBy>Vasco Correia</cp:lastModifiedBy>
  <cp:revision>2</cp:revision>
  <dcterms:created xsi:type="dcterms:W3CDTF">2020-11-17T11:35:41Z</dcterms:created>
  <dcterms:modified xsi:type="dcterms:W3CDTF">2021-10-05T15:56:36Z</dcterms:modified>
</cp:coreProperties>
</file>